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0.xml" ContentType="application/inkml+xml"/>
  <Override PartName="/ppt/notesSlides/notesSlide44.xml" ContentType="application/vnd.openxmlformats-officedocument.presentationml.notesSlide+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5.xml" ContentType="application/vnd.openxmlformats-officedocument.presentationml.notesSlide+xml"/>
  <Override PartName="/ppt/ink/ink48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4.xml" ContentType="application/inkml+xml"/>
  <Override PartName="/ppt/ink/ink48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48.xml" ContentType="application/inkml+xml"/>
  <Override PartName="/ppt/ink/ink549.xml" ContentType="application/inkml+xml"/>
  <Override PartName="/ppt/ink/ink55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53.xml" ContentType="application/vnd.openxmlformats-officedocument.presentationml.notesSlide+xml"/>
  <Override PartName="/ppt/ink/ink55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2.xml" ContentType="application/vnd.openxmlformats-officedocument.presentationml.notesSlide+xml"/>
  <Override PartName="/ppt/ink/ink599.xml" ContentType="application/inkml+xml"/>
  <Override PartName="/ppt/notesSlides/notesSlide63.xml" ContentType="application/vnd.openxmlformats-officedocument.presentationml.notesSlide+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notesSlides/notesSlide66.xml" ContentType="application/vnd.openxmlformats-officedocument.presentationml.notesSlide+xml"/>
  <Override PartName="/ppt/ink/ink626.xml" ContentType="application/inkml+xml"/>
  <Override PartName="/ppt/notesSlides/notesSlide67.xml" ContentType="application/vnd.openxmlformats-officedocument.presentationml.notesSlide+xml"/>
  <Override PartName="/ppt/ink/ink627.xml" ContentType="application/inkml+xml"/>
  <Override PartName="/ppt/notesSlides/notesSlide68.xml" ContentType="application/vnd.openxmlformats-officedocument.presentationml.notesSlide+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30.xml" ContentType="application/inkml+xml"/>
  <Override PartName="/ppt/ink/ink631.xml" ContentType="application/inkml+xml"/>
  <Override PartName="/ppt/ink/ink632.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notesSlides/notesSlide7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notesSlides/notesSlide80.xml" ContentType="application/vnd.openxmlformats-officedocument.presentationml.notesSlide+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1"/>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519" r:id="rId64"/>
    <p:sldId id="520" r:id="rId65"/>
    <p:sldId id="575" r:id="rId66"/>
    <p:sldId id="561" r:id="rId67"/>
    <p:sldId id="522" r:id="rId68"/>
    <p:sldId id="523" r:id="rId69"/>
    <p:sldId id="524" r:id="rId70"/>
    <p:sldId id="525" r:id="rId71"/>
    <p:sldId id="562" r:id="rId72"/>
    <p:sldId id="564" r:id="rId73"/>
    <p:sldId id="566" r:id="rId74"/>
    <p:sldId id="568" r:id="rId75"/>
    <p:sldId id="569" r:id="rId76"/>
    <p:sldId id="572" r:id="rId77"/>
    <p:sldId id="573" r:id="rId78"/>
    <p:sldId id="535" r:id="rId79"/>
    <p:sldId id="539" r:id="rId80"/>
    <p:sldId id="540" r:id="rId81"/>
    <p:sldId id="640" r:id="rId82"/>
    <p:sldId id="536" r:id="rId83"/>
    <p:sldId id="541" r:id="rId84"/>
    <p:sldId id="542" r:id="rId85"/>
    <p:sldId id="543" r:id="rId86"/>
    <p:sldId id="586" r:id="rId87"/>
    <p:sldId id="597" r:id="rId88"/>
    <p:sldId id="596" r:id="rId89"/>
    <p:sldId id="59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5" d="100"/>
          <a:sy n="75" d="100"/>
        </p:scale>
        <p:origin x="663" y="2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30-9-15,-4-10-2 0,4 19 0 16,-5-14 0-16,6 9 0 16,-6-9-31-16,0 0-12 15,0-6-46-15,-6-13-21 16,1-6-24-1</inkml:trace>
  <inkml:trace contextRef="#ctx0" brushRef="#br0" timeOffset="336">7 133 308 0,'-6'-34'115'0,"6"34"-62"16,0-35-24-16,0 30 33 0,6-4-30 15,-6-1-12-15,16 0-11 16,-5 0-2-16,23 0-4 16,-7 1 3-16,17 9 0 0,-11 0-2 15,11 4-3-15,-5 1 8 16,0 5 4-16,-6 0 0 16,-6 5 2-16,1-6 9 15,-6 6 5-15,-6 0-7 16,-10 4 0-16,-1-4-9 0,-10 0-3 15,-1 0-3-15,-21-1-2 16,5-4-8-16,-6 5 0 16,1-5-32-16,-7 4-12 15,7 1-36-15,10 5-14 16,6-6-37-16,6 6-16 16,-1-1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151 117 140 0,'0'-14'52'0,"0"14"-28"0,-6-25 9 0,6 25 25 15,-6-5 0-15,1 0 1 16,-1-4-9-16,1-1-2 16,-1 0-26-16,1 0 5 0,-6 5 1 15,0 0-11-15,-6 10-4 16,1-5-8-16,-1 20-4 16,1-5-3-16,5 19-1 0,0-5 2 15,11 11 0-15,0-6-2 16,11 10 2-16,0-15 1 15,0-4 0-15,0-1 6 16,5-19 4-16,-5 0 8 16,0-20 6-16,0 1-9 15,-5-21-3-15,-1 6-5 16,-5-15-2-16,0 10-3 16,0-1-2-16,0 6-15 15,0 0-7-15,0 4-47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14-2-15,-5-14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10 6 16,-1-10-4-16,-16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1185 244 0,'-17'-14'90'0,"17"14"-48"0,0-5-36 16,0 5 22-16,0 5-11 15,0 0 1-15,6 9 0 16,-6 1 3-16,5 14-11 16,1-4 3-16,10 9 3 0,1-4 1 15,10 4-1-15,6 0-4 16,6-9 0-16,-6-6 8 15,6-14 7-15,-6 0 6 16,-6-25 4-16,1 1 0 0,-12-25-1 16,1 9-11-16,-6-14-5 15,0 10-9-15,-6 0-3 16,1 5-4-16,-6-1-3 16,0 6-5-16,0 5-2 15,0 4-35-15,0 5-15 16,0 5-35-16,0 15-13 15,0 0-16-15,5 5-5 16,-5 0 14 0</inkml:trace>
  <inkml:trace contextRef="#ctx0" brushRef="#br0" timeOffset="1157">590 0 316 0,'0'-15'118'0,"0"15"-64"0,0 0-54 0,0 0 21 0,0 5-12 16,0 0-1-16,5 9 11 15,1 1 7-15,-1 19-13 16,1-4 13-16,5 24 4 0,-6-5 0 16,7 29 2-16,-7-14-3 15,6 9 0-15,0-9-12 16,0 14-3-16,0-14-4 15,0 5-1-15,0-11-5 16,0 16-3-16,0-15 2 16,-5 4 0-16,-1-9-1 15,1 0-2-15,-1-10 1 0,1 0 1 16,-1-9-3-16,1-1 0 16,-1-5 1-16,-5-4 0 15,0-1 0-15,6 1 0 16,-6-5 0-16,0-6 2 15,0 1-1-15,0-5 2 16,0 4-2-16,0-4-1 16,0 0 1-16,0-5 1 15,0 0-1-15,0-10 2 16,0 5-2-16,0-15 2 16,0 5-4-16,-6-19 0 15,1 9 1-15,-6-9 2 16,5 0-3-16,1-6-2 15,-1 6 2-15,6-5 0 0,0 4 1 16,6 1 0-16,-1 4-3 16,6-4 2-16,-5 4 1 15,5 1 0-15,0 4 0 16,5 1 0-16,1 4-3 16,5 5 0-16,-5 5 2 15,10 5 0-15,-5 0-2 16,11 10 2-16,-5 0 1 15,-1 14 0-15,-5-4 0 16,0 9 2-16,-5-4-3 16,-1 4-2-16,-4 1 4 0,-1-1 3 15,0-4 3-15,-11-1 1 16,0-4-4-16,-17-1-3 16,0-4 0-16,-16 0 1 15,6-5-1-15,-12-1 2 16,6 1-2-16,-5-10-1 15,5 0-8-15,5 0-5 16,0 0-51-16,6 0-22 16,6 0-53-16,16 5-23 15,0 0 16 1</inkml:trace>
  <inkml:trace contextRef="#ctx0" brushRef="#br0" timeOffset="1652">1273 58 208 0,'-5'-29'77'0,"5"29"-42"0,0-5-17 0,0 5 23 16,0 5-10-16,0-5-1 16,0 15 3-16,0-1 3 15,5 26-19-15,1-6 13 0,5 25 6 16,-6-5 7-16,6 19 4 16,1-9-12-16,-1 19-6 15,-6-14-15-15,6 14-4 16,-5-10-4-16,5 6-1 15,-6-11-8-15,1 1-2 16,-1-10-45-16,-5-10-16 16,0-5-49-16,0-5-17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16,5-5-18-16,0 5 7 0,5 0 4 16,-5 0-2-16,0 0-1 15,0 0-7-15,0 0-3 16,0 0-7-16,0 0-3 15,0 0-2-15,0 0 0 16,0 0 0-16,6-4 3 16,-6-1-3-16,0 0 0 0,0 0 1 15,-6-5 2-15,1 0-1 16,-1-4 2-16,1 4-2 16,-6-5 2-16,0 0-2 15,-6-4 2-15,1 4-6 16,-1-5-1-16,1 6 2 15,-1-1 1-15,1 0-1 16,-1 1-2-16,1 4 3 16,-6 0 2-16,5 5 2 15,-5 0 1-15,0 5-4 16,-5 5-3-16,-1 0 2 16,1 15 0-16,-1-6-1 0,1 16 1 15,-1-6 0-15,6 15 3 16,6-4-3-16,5 9 0 15,0-5 1-15,5 5 0 16,1-10-2-16,5 6 1 16,0-11-2-16,0 0 2 15,0-4-2-15,5-5-1 16,1-1 1-16,10-4 1 16,-5-5 1-16,6-5 1 15,-6-1-2-15,6-4 1 16,-6 0-22-16,11 0-9 15,-11 0-28-15,5-9-10 16,-5 4-55-16,0 0-23 16,-5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74 192 0,'-11'-39'74'0,"11"39"-40"0,-11-25-7 0,5 25 29 16,1-5-11-16,-1 0-2 15,6 5-18-15,0 0-5 16,0 5-12-16,0 0-1 0,0 25 3 16,0-1-2-16,0 25 3 0,0-10 0 15,0 39 1 1,0-14-2-16,6 34 1 0,-1-20-6 16,1 30-3-1,-1-25 1-15,6 20 0 0,-5-20-1 16,5 10-2-16,0-15 1 15,0 5-1-15,0-14-3 16,0-6 2-16,-6-9-1 16,6-5-2-16,-5-10-28 15,-1-5-12-15,1-4-17 16,-1-11-5-16,1-4-6 16,-1-5-3-16,1-1-2 15,-6-9-16 1,0 0 40-16</inkml:trace>
  <inkml:trace contextRef="#ctx0" brushRef="#br0" timeOffset="345">44 1299 152 0,'-17'5'57'0,"17"-5"-30"0,-16 5 1 0,10-1 27 16,1-4 1-16,5 0 3 16,0 0-12-16,0 0-7 0,0 0-22 15,0 0 2-15,0-4 3 16,0-1-1-16,5 0 1 0,1 0-6 16,10-5 0-16,-5 0-10 15,17-4-4-15,-6 4 0 16,16-10 0-16,-5 5 3 15,17-4 1-15,-11 4-3 16,5 0-1-16,-6 6-3 16,-5-1-3-16,-5 5-38 15,-6 0-17-15,0 0-44 16,-5 5-16-16,-6 0-16 16</inkml:trace>
  <inkml:trace contextRef="#ctx0" brushRef="#br0" timeOffset="975">562 265 196 0,'-11'-49'74'0,"11"49"-40"0,0-39-9 0,0 34 27 15,0-5-8-15,0 0-4 16,0 5-3-16,0 0 2 16,0 5-22-16,0 0 4 0,5 15 0 15,1 0-3-15,-1 14 2 0,1-4-7 16,5 29-3-16,0-10-3 16,5 24-2-16,-5-9-1 15,6 29 2-15,0-9-1 16,-6 9 2-16,-6-15 0 15,1 16 3-15,-1-16-5 16,6 1-1-16,-5-11 0 16,5-4 0-16,-6-10-2 15,1-5 1-15,-1-10 2 16,1-4 2-16,-6-6 1 16,0-9 0-16,0-5-4 15,-6-10-3-15,6 0-3 16,-5-20 1-16,5 6-1 15,0-16 0-15,0 6 0 0,5-16 0 16,1 6-3-16,-1 0 1 16,1 4 2-16,-1 1 3 15,1 5-5-15,-1-1 1 16,1 5-4-16,-1 11 2 16,1-1 5-16,5 25 2 15,0-6 0-15,0 21-2 16,0-6 3-16,0 20 0 15,0-4-1-15,0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0 242 188 0,'0'-5'71'0,"0"5"-38"0,0 0-23 0,0 0 17 0,0 0-2 16,0 0 0-16,6 0-6 15,-1 0 1-15,1 0-11 16,-1 0-3-16,6 0-2 0,-5 0 0 15,16 0 2-15,-11 0-3 16,5 0 0-16,1 0-1 16,0 0 1-16,-1 0-2 15,6-10-1-15,-5 0 3 16,5-5 2-16,-6 6-2 16,-5-6-2-16,-5 5 0 15,10-5 1-15,-10 6 1 16,-1-11 3-16,1 5-3 0,-12-4-2 15,1-1 2-15,-17-4 0 16,16 4-1-16,-10 5-2 16,-1 1 1-16,-5 18 1 15,6 1 1-15,-6 20 1 16,5-1-2-16,0 20 1 16,1 1 7-16,5 4 3 15,0-5-2-15,11 10 1 16,0-10-3-16,11-5 2 15,0-5-2-15,22-4 0 16,-5-6-3-16,21-9-1 16,-10-1-1-16,27-18 2 15,-16-1-41-15,-1-10-15 16,-16 5-82 0,17-9-63-16,-12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0,-6 10 0 15,1-5 0-15,-1 10 2 16,1 5 2-16,-1 4-8 15,6 16-3-15,0-1 5 16,6 20 3-16,0 0 2 16,-1 19 2-16,1-4 4 15,-1 19 6-15,-5-5-5 16,0 15 0-16,0-9-2 16,6 13-1-16,-6-8-6 15,5 4 1-15,-5-10-44 16,0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96 0,'0'-15'35'0,"0"15"-18"0,11-5-2 0,-11 5 13 16,6-4-7-16,-1 4 1 0,1 4 0 15,-1-4 3-15,1 0-13 16,-1 0 4-16,1 0 2 0,-1 0-4 15,6 0 0-15,-5 0-6 16,5 0 0-16,-6 0-5 16,6-4-2-16,0-1 2 15,1-5 2-15,-7 0 4 16,1-5 2-16,-1 1-10 16,1-6-3-16,-1 0 3 15,-5 1 1-15,0-1 2 16,-5 6 0-16,-1 4-2 15,-5 5-2-15,6 0 1 16,-7 15 1-16,7 0-6 0,-6 14 1 16,0-4 5-16,0 14 6 15,5-5 2-15,1 11 2 16,-1-6-2-16,6 0 1 16,0-4-6-16,0 4-3 15,0-5-1-15,11-4-1 16,-5-1 2-16,10-14 1 15,-5 0-17-15,12-5-7 16,-7 0-23-16,6-5-10 16,0 0-20-1,6-5-43-15,-6 0 29 16</inkml:trace>
  <inkml:trace contextRef="#ctx0" brushRef="#br0" timeOffset="691">634 20 116 0,'11'-15'46'0,"-11"15"-24"0,6-5-2 16,-6 5 21-16,0 0-2 15,0 0 1-15,-6 0-7 0,6 0-3 16,-5 0-16-16,-1 0 0 16,-5 5 0-16,0 0-1 0,-5 10 0 15,-1-1-1-15,0 6 0 16,6-5-2-16,0-1-1 16,0 1-5-16,6 0-3 15,-1 0-5-15,12-1 0 16,-1 1 8-16,12 0 5 15,-1-1 0-15,7-4 2 16,-1 0-2-16,5-5 0 16,-5 0 6-16,0-10 2 15,-5 0-4-15,-1-15 0 16,1 6-6-16,-6-11-2 16,0 6 0-16,-6-6-1 15,1 5-2-15,-1 1 1 16,1 4 4-16,-6 5 4 0,0 1-11 15,0 13-2-15,0-4-1 16,0 20 1-16,0-5-4 16,0 14 2-16,0-4-3 15,5 14 2-15,1-5 5 16,5 15 2-16,0-10 2 16,6 15 2-16,-1-10 1 15,1 5 1-15,-1-5 4 16,-5 1 5-16,0-1 8 15,-11-5 7-15,0-5-8 16,-16 10-5-16,5-10-8 16,-50 1-3-16,6-6-2 0,-44 5-1 15,16-4-25-15,-5-1-9 16,5 1-21-16,0 4-7 16,17-5-31-16,6 6-11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15-1-16,-1-6-3 16,1 10-1-16,-1-4-1 15,1 4 0-15,-1-5-20 16,-5 1-9-16,0-1-53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54 236 0,'0'-49'88'0,"0"49"-48"0,0-10-49 0,0 10 14 16,0 0-38-16,0 0-13 15,5 5-21-15,-5 0-9 16,6 14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4-15,-5-9-5 16,6 5-2-16,-6-10-5 16,0-4-2-16,0-6 12 15,-5-19 5-15,-1-6 3 0,-5-23 1 16,0 4-11-16,0-29-3 15,-5 4-6-15,-1-14-3 16,1 5 0-16,-1 0 1 16,1 10-30-16,-1 5-11 15,1 4-35-15,-1 5-16 16,-5 6-16-16,6 9-5 16,-6 5-14-1</inkml:trace>
  <inkml:trace contextRef="#ctx0" brushRef="#br0" timeOffset="496">491 212 88 0,'11'0'33'0,"-11"0"-18"0,11 5 0 16,-11 0 13-16,0-5-7 15,0 0-1-15,5 0-1 16,1 0 2-16,-1 4-5 16,1 1 1-16,10 0-10 15,-5 0 2-15,12-5 4 0,-1 0 2 16,5 0 0-16,-5 0 8 16,6-10 5-16,-6 5-13 15,5-14-6-15,-5 4-5 0,0-9-1 16,-5 4-2-16,0-9 2 15,-6 4-2-15,-6 1 2 16,1 4 2-16,-12 0 2 16,1 1-3-16,-6 9-3 15,0 5-3-15,-6 15 1 16,0 0-1-16,-10 29 0 16,5-10 17-16,5 20 7 15,1-5 3-15,16 1 0 16,0-6-10-16,11 0-2 15,0-5-1-15,11-4 2 16,0-6-5-16,11-9-1 16,-5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0,'0'-49'85'0,"0"49"-46"0,17-20-19 0,-17 20 24 16,5-5-16-16,-5 5-3 16,6 0 0-16,-1 0 4 15,1 10-16-15,-1-5 13 0,-5 29 4 16,0-4-7-16,6 28 0 15,-1-9-5-15,1 35-2 0,-1-16-6 16,6 16-4 0,0-11-1-16,6 10-1 0,-6-14 0 15,0 0 0-15,0-11-18 16,0-4-5-16,0-10-33 16,-6-4-14-16,1-6-20 15,-1-10-7-15,1-4-12 16,-1-15-24-1,1 0 49-15</inkml:trace>
  <inkml:trace contextRef="#ctx0" brushRef="#br0" timeOffset="281">0 804 248 0,'0'-5'93'0,"0"5"-50"0,0-5-15 0,0 5 32 16,11-5-2-16,-5 0 0 16,16 0-13-16,-5 0-5 15,10-4-22-15,1 4-9 0,5-5-4 16,-6 5-1-16,6 0 0 16,-5 0 0-16,-1 0 0 15,-4 0-31-15,-1 1-14 16,-6-1-39-16,1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93 35 160 0,'0'-15'63'0,"0"15"-34"0,0-15 10 0,0 15 30 16,0-5-9-16,0 5-2 16,0 0-16-16,0 0-4 15,-5 0-21-15,-1 0-1 0,-5 10 0 16,0-5-2-16,0 10 2 16,-5-6-7-16,10 6-3 15,-5-5-3-15,6 5 0 16,-1-6-9-16,6 6-1 15,0 0 4-15,11 4 1 0,0 1 2 16,6 0 2-16,-1-6-1 16,1 6-1-16,-1 0 7 15,-5-1 5 1,1-4 7-16,-7 4 5 0,1 1-3 16,-12 9-3-16,6-4-10 15,-17 9-3-15,6-4-16 16,-11 4-8-16,6-5-34 15,-6 1-14-15,11-6-51 16,0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0 276 0,'6'9'104'0,"-6"-9"-56"0,0 0-32 16,0 0 27-16,0 0 3 15,0 0 7-15,0-5-12 16,0 1-4-16,0 8-21 16,0-4 1-16,0 0 1 0,0 0-6 15,-6 0-2-15,6 0 3 16,-11 0 2-16,6 0 0 16,-1 0 1-16,1 0-6 0,-1 0-4 15,6 0-6-15,-5 0-2 16,-1 0-26-16,1 5-11 15,-1-5-64-15,6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73 184 0,'0'-24'68'0,"0"24"-36"0,5-30-15 0,-5 30 20 16,0-5-4-16,0 1 1 16,0-1 3-16,0 0 1 15,0 10-20-15,0 14 9 0,0 1 6 16,0-5-4-16,-5 38-2 16,-1-9-11-16,-5 25-5 15,5-10-4-15,-5 9 0 16,6-9-35-16,-1 5-15 15,1-10-78-15,5-5-35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2281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0-16,-1-1 2 16,1-9-1-16,-1 20-1 0,1-10-2 15,-1 19 1-15,1-9 3 16,-1 4 1-16,1-9-4 15,5 9 1-15,-1-9 4 16,7 0 2-16,5-10-5 16,5 0 0-16,1-10-1 15,5-5 2-15,0-5 1 16,11-4 1-16,0-6-2 16,11 1-2-16,-5-6 1 15,10-4-1-15,1 0-5 16,-6-6-1-16,-5 1-28 0,-1-5-10 15,-5 0-75-15,0-10-32 16,-5 0-48 0</inkml:trace>
  <inkml:trace contextRef="#ctx0" brushRef="#br0" timeOffset="663">1498 1873 232 0,'-5'-5'88'0,"-1"0"-48"0,1 5-7 16,5 0 31-16,0 0-16 16,-6 0-4-16</inkml:trace>
  <inkml:trace contextRef="#ctx0" brushRef="#br0" timeOffset="1187">1449 1873 608 0,'-33'10'38'0,"-6"5"-9"0,-16-1-6 15,-11 6-3-15,0 9-5 16,-6 11-1-16,0 14-8 0,6-1-2 16,5 11 2-16,17-20 1 15,6-5-3-15,-23 30-3 16,6-15-3-16,-22 19 1 16,11-9 1-16,-6 29 2 15,11-10-1-15,-5 25-1 16,11-20 3-16,5 35 0 15,6-15-1-15,0 44 1 16,11-20 2-16,0 59 2 16,6-34-3-16,5 34-3 15,5-29 0-15,0 43-1 16,6-28 0-16,0 53 2 16,6-39 3-16,5 44 2 15,0-34 1-15,11 54 2 0,0-30-5 16,17 25-3-16,-6-39-1 15,33 9-1-15,-6-33 2 16,23 9 3-16,-6-25-2 16,6 6 0-16,-12-31-1 15,18 6-2-15,-12-19 1 16,16-16 1-16,-10-19 3 16,16 0 2-16,-16-14 1 15,5-11 0-15,-11-4 4 16,-5-11 3-16,-12-4-6 15,-4-5-3-15,-7-9-1 16,-5-6-1-16,-5-5 0 16,-6-4 0-16,-6-6-9 0,1 1-4 15,-6-5-22-15,0-1-7 16,0-4-69-16,-11-5-30 16,0 0-70-1</inkml:trace>
  <inkml:trace contextRef="#ctx0" brushRef="#br0" timeOffset="1861">1515 7841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16,-1-5-12-16,6-1-92 15,0-8-42-15,5-1-27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546 10 252 0,'-5'-5'93'0,"5"5"-50"0,0-5-6 0,0 5 36 16,0 0-16-16,0 0-3 16,-6 0-5-16,0 0 1 15,-5 0-27-15,6 0 7 0,-23 5 1 16,1 0-5-16,-12-5-3 15,6 0-7-15,-11 29-2 16,5-4-6-16,-5 24-3 16,11 0-2-16,0 0-3 15,6-10 1-15,-1 5-1 16,6-5-3-16,6 5 0 16,5-9 2-16,5 4 0 15,0-5-2-15,23 5 0 16,-6-9 2-16,22-1 0 15,-5-4 1-15,21 4 0 16,-5-5 0-16,6-4 2 16,-6 0 3-16,-5-6 4 15,-6 1 7-15,-17 5 4 0,1-6-8 16,-39 35-2-16,5-9-2 16,-32 9 2-16,10-10-12 15,-11 5-3-15,6-5-11 16,-11 5-5-16,6-5-27 15,5 0-11-15,5-4-53 16,11-6-23-16,6-4-31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49 936 252 0,'-5'0'93'0,"5"0"-50"0,-6 10-13 0,6-5 31 0,0-5-20 16,0 0-8-16,0 5-9 15,0 0-1-15,6 19-13 16,-1-4-3-16,1 14-3 0,-1-4-2 15,1 9 1-15,-1-10-48 16,1 10-20-16,-6-9-84 16,5-16-48-1,1 1 95-15</inkml:trace>
  <inkml:trace contextRef="#ctx0" brushRef="#br0" timeOffset="165">16 358 220 0,'-11'-29'85'0,"11"29"-46"0,-5-35-43 0,5 31 15 16,0-6-57-16,0 5-23 16,0 10-14-16,0 0-5 15</inkml:trace>
  <inkml:trace contextRef="#ctx0" brushRef="#br0" timeOffset="622">319 45 280 0,'-22'-30'107'0,"22"30"-58"0,0-15-22 0,0 15 32 16,6 0-22-16,-1 0-9 16,1 10 1-16,-1 0 1 15,6 19-16-15,0-4 10 0,0 9 3 16,0-4-8-16,1 53-1 16,-1-14-6-16,0 38 0 15,0-23-7-15,0-1-3 16,0-14-1-16,0 24-1 15,-6-15-18-15,1 5-8 16,-1-14-35-16,1-10-13 16,-1-5-44-16,-5-15-17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1-15,-5-15-5 16,0 39-1-16,0-25-6 15,6 11 0-15,-6-21-7 16,5 21-1-16,-5-26 0 16,0 16 0-16,1-20 0 15,4-5 0-15,-5-15-14 16,0-5-5-16,0-9-15 16,-5-10-6-16,-1-10-25 15,1-5-8-15,-1-10-11 0,1-9-2 16,-1-6 0-1</inkml:trace>
  <inkml:trace contextRef="#ctx0" brushRef="#br0" timeOffset="333">17 1725 296 0,'-6'5'112'0,"6"-5"-60"0,-5 5-25 0,-1 0 32 0,6 0-14 16,0-5-1-16,0 0-5 16,0 0-1-16,11 0-20 15,-5 0 3-15,16-5 0 0,-6 0-9 16,17-5-4-16,-5 0-1 15,16-4 0-15,-5-1-8 16,-1-5-4-16,-5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15,11-4-4-15,0 0 3 16,11-11 4-16,-5 1 6 16,10-20 3-16,-5 6 4 15,-11-26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1-15,5 40-13 16,-5-15 11-16,11 43 4 0,-5-13-3 16,0 14 0-16,-1-15-11 15,1 15-5-15,-1-10-16 16,-5-10-5-16,0-14-49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25 1 16,5-10-1-16,11 15 2 0,5-10-4 15,12 0 0 1,-1-10 1-16,12-5 0 0,-1-4 0 16,12-6 0-16,-6-4-5 15,11-5 1-15,-6-6-22 16,1-4-10-16,-1 0-37 16,6-5-16-16,-5 0-41 15,0 0-18-15,-1 0 8 16</inkml:trace>
  <inkml:trace contextRef="#ctx0" brushRef="#br0" timeOffset="338">502 367 252 0,'0'-25'96'0,"0"25"-52"0,-6-14-21 0,1 14 29 16,-1-5-5-16,1 5 1 16,-6-5-17-16,0 5-9 15,0 0-13-15,0 0-4 0,0 14 1 16,0 1-3-16,5 15-2 16,1-6-3-16,5 5-1 15,0-4 2-15,16-1 2 16,-5-4-2-16,11-5 0 0,-5-5 10 15,16-15 5-15,-6 5 7 16,6-25 2-16,-5 6-10 16,0-11-5-16,-12 6-3 15,-5-11 1-15,0 6-25 16,-5 0-10-16,-1 4-27 16,-5 5-10-16,0 1-47 15,0 14-17-15,0 0 8 16</inkml:trace>
  <inkml:trace contextRef="#ctx0" brushRef="#br0" timeOffset="1737">744 328 164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15,5 0 1-15,0 0-1 16,5 0-1-16,-5 0 3 16,6 0 0-16,-6 0 1 15,6-5 2-15,-6 0-1 16,0-10 2-16,0 0-4 0,0-4-2 15,-6 4 0-15,1-5-1 16,-1 1 0-16,-5-1 2 16,0 1-1-16,-5-1 2 15,5 0 0-15,-11 6 1 16,0-1-2-16,0 5-2 16,0 5-2-16,-6 20 1 15,6-5 5-15,0 19 5 16,0 1 1-16,0 9 2 15,0-5-4-15,5 5-3 16,1-4-5-16,5 4 0 16,0-10-5-16,11 1 1 15,0-6 2-15,5-4 1 16,1-6-21-16,0-4-10 0,-1 0-35 16,17-5-12-16,-5 0-47 15,-1-5-18-15,-5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1142 208 0,'0'-10'77'0,"0"10"-42"0,0-15-12 0,0 15 24 0,0 0 2 15,0 0 5-15,0-9-5 16,0 4-3-16,0 0-25 16,0 0 9-16,0 0 5 0,0 0-2 15,-6-5 1-15,1 1-6 16,-1 4-3-16,1 0-9 15,-1 0-3-15,1 0-5 16,-1 10 0-16,0-5-1 16,1 5 1-16,-1 0-2 15,1 9-1-15,-1 1-3 16,1 0-2-16,-1-1 1 16,1 11-1-16,-1-5 0 15,6 4 0-15,0 1-3 16,0 4 2-16,0-5-1 15,6 1 0-15,-1-5 4 0,6-6 1 16,0 1-4-16,6-5 1 16,0 0 2-16,-1-10 1 15,1 0-1-15,-1-20 1 16,1 5-2-16,-1-14-1 16,-5 4 1-16,-5-29-1 15,-1 5 2-15,-5-24 1 16,0 9-4-16,-16-29 1 15,-1 10 0-15,1-15 0 16,-1 15 0-16,1-6 0 16,5 11 2-16,0 0 1 15,0 14-4-15,-1 5 1 16,7 10 0-16,-1 5 2 16,1 10-8-16,-1 4-1 0,1 1-51 15,-6-1-22-15,0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5 0-16,0-6-4 15,6 16 0-15,0-6-1 16,6 6-2-16,0-6 0 15,10-4 3-15,1-1 0 0,10-24 3 16,-5 5 1-16,11-9 1 16,-5 4 9-16,-6-10 3 15,-6 5-1 1,-10-9-1-16,-1 4-4 0,-10-5 1 16,-1 1-4-16,-10-1-2 15,5 5-29-15,-6 1-13 16,1-1-44-16,-1 5-18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72 0,'11'-5'30'0,"-11"5"-16"0,16-10 5 15,-16 10 16-15,6 0-2 16,-1 0 3-16,1-5-5 15,0 5 1-15,-1 0-9 16,1 0-2-16,-1 0-12 16,1 0-3-16,5 0-2 0,-6 0 0 15,6 0 0-15,0 0 0 16,0 0 0-16,0 0-2 0,0 0 1 16,0 0-2-16,0-4-1 15,0-1 3-15,0-15 0 16,-5 5-1-16,-1-9 1 15,1 4 0-15,-1-4 1 16,1 4 0-16,-6 1 0 16,0 4 2-16,-6 5 1 15,1 0 3-15,-6 10 1 16,0 0 3-16,0 20 2 16,0-5 2-16,0 24 1 15,0-5 3-15,0 10 1 16,0-5-10-16,11 10-5 15,0-9-5-15,5 4-3 16,1-10 1-16,10 0-1 16,1-4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155 182 236 0,'-6'-35'90'0,"6"35"-48"0,-5-14-29 0,5 14 24 15,0 5-12-15,0-1-3 16,0 11 1-16,0 0 0 0,0 24-12 15,0-5 9-15,5 35 3 0,1-10 2 16,5 29 0-16,-6-15-6 16,12 40-1-16,-1-20-10 15,6 20-3-15,-5-15-3 16,5 5-2-16,0-20-4 16,0-5-2-16,-5-9-22 15,-1-10-8-15,1-10-24 16,-6-10-8-16,0-10-31 15,-6 1-15-15,1-6 14 16</inkml:trace>
  <inkml:trace contextRef="#ctx0" brushRef="#br0" timeOffset="300">0 1176 260 0,'-5'-5'96'0,"5"5"-52"0,0 0-40 0,0 0 21 16,0 0 6-16,0 0 8 15,5 10 3-15,1-5 4 16,5 0-25-16,0 0 1 0,11-5 0 16,-5 0-10-16,16 5-2 15,-6 0-4-15,17-10 1 16,-5 0-2-16,11-10 0 15,-12 5-12-15,6-4-5 16,-5-1-34-16,-6 0-13 0,0 1-29 16,-5-1-10-1,-1 0-29-15,-5-9-16 16,0 4 72-16</inkml:trace>
  <inkml:trace contextRef="#ctx0" brushRef="#br0" timeOffset="930">717 69 192 0,'-5'-34'71'0,"5"34"-38"0,-6-25-1 0,6 25 30 16,-5-5-12-16,5 0-4 15,0 5-11-15,0 0-5 16,0 10-16-16,0-5 0 0,0 20 2 16,0-6-2-16,0 25 0 15,0-5-6-15,0 25 0 16,0-10 4-16,0 24 2 16,0-14-1-16,5 15 0 15,1-11-5-15,-1 15 0 16,1-14-5-16,-1 5 0 15,-5-11-3-15,6 11-1 16,-1-11 3-16,-5-4 1 0,0-5 1 16,0-5 0-16,0-5-2 15,0-10-2-15,0-4 5 16,0-6 1-16,0 1 0 16,0-10 1-16,0-1-4 15,0-14-2-15,0 0-3 16,0-19 1-16,0 4-1 15,6-19-2-15,-1 4-2 16,6-14-1-16,0 10-1 16,6-10 2-16,-6 9 2 15,5 1-1-15,-5 5 1 16,0 4 0-16,0 6 0 0,0 4 3 16,0 0 0-16,11 15 3 15,-5 0 1-15,5 25 3 16,-5-6-1-16,-1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16,-6-10-11-16,5 10-4 15,1-10-3-15,5 10-1 16,-6-10-10-16,6 0-4 16,-5-5-50-16,-1-10-22 15,1-5-46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9-10-16,0 1 1 0,0 19 4 15,0-4 4-15,0 14 2 16,0-5-2-16,0 15 2 15,0-10-8-15,0 0-4 16,0-5-2-16,0-9-1 16,0-1 0-16,0-4 0 15,0-6 2-15,0-24 1 16,0 1-6-16,0-26 0 0,0 6-1 16,0-20 2-16,0 9-3 15,6-9 0-15,-6 10-1 16,5-5 0-16,1 4 2 15,-1 1 0-15,1 5 0 16,-6 4 0-16,0 6-5 16,5 9-1-16,1 0 3 15,5 20 1-15,-6-5 2 16,6 9 2-16,0 1-1 16,0 14 2-16,1-4-2 15,-1 9-1-15,-6-4 1 16,1-6-1-16,-1 1 2 0,1-11 3 15,-1 1 0-15,1-5 0 16,-1 0-6-16,1-25 1 16,-1 5 0-16,6-14 2 15,-5 4-3-15,5-14-2 16,0 4-1-16,5-9 3 16,1 5-2-16,5 4 1 15,-6 6 0-15,1 4-2 16,-1 1 0-16,7 14 3 15,-7 0 2-15,6 20 4 16,-5-1 0-16,5 16 0 16,-6-6-1-16,1 25 2 15,-6-10-1-15,0 15 0 16,0-10-14-16,0 1-4 0,0-6-45 16,-6 0-19-16,1-10-40 15,5 1-34 1,0-6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1-15,0-6-8 16,0 5-2-16,0-4-7 16,0-6-4-16,0-4 1 15,0-6 2-15,0 1-2 16,0-10-2-16,0-5-5 15,0-15 0-15,0 6-11 16,0-11-6-16,0 0 3 16,5-9 0-16,1 0 4 0,5-6 1 15,0 6 8-15,0-1 2 16,0 6-4-16,0 4-3 16,0-4 6-16,5 14 1 15,-5 0 9-15,11 20 4 16,-5 0 1-16,-1 19 3 15,1-9 2-15,-6 4-1 16,0-4-1-16,0 0-1 16,0-1-10-16,-5 1-1 15,-1-6-2-15,1-4 2 16,-1 0-3-16,1-15 0 16,-1 5-1-16,6-19-2 15,0-1-2-15,11-14 1 0,-5 4 1 16,10-9-1-16,-5 0 1 15,0 9 3-15,0 1-5 16,0 14 0-16,-5 1 14 16,0 14 8-16,-1 0 4 15,1 24 3-15,-6-4-9 16,0 14-3-16,0 0-6 16,-6 15-2-16,1-9-6 15,-1 13-2-15,1-8-51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1-16,5-14-1 16,-5 5 4-16,6-1 0 15,-1 6-4-15,6 4-1 16,-5 1 5-16,10 19 5 15,1 0 13-15,16 19 9 16,-5-4-9-16,10 14-2 16,-5 1-7-16,0 14-3 15,-5-10-18-15,-1 10-8 16,-5-10-48-16,1-4-19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0,6 9 0 16,-1-9 0-16,1 0 3 15,-6-5-32-15,11-10-14 16,-6-5-29 0,1-14-45-16,-1-6 31 15</inkml:trace>
  <inkml:trace contextRef="#ctx0" brushRef="#br0" timeOffset="249">50 336 156 0,'-22'-118'60'0,"22"118"-32"16,-11-49-9-16,5 44 23 0,6-14-1 15,0 4 2-15,0-9-12 16,0 4-7-16,11-4-13 16,-5-1-5-16,16 10 0 0,-6 1 3 15,12 9 2-15,-6 0 6 16,11 20 3-16,-6-6 3 16,-4 26 1-16,-1-11-2 15,-17 6 1-15,1-6-9 16,-17 20-3-16,5-10-13 0,-10 6-4 15,4-6-41-15,-4 0-17 16,5-4-40-16,0-6-17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14-21-16,-1-4-8 16,1 14 5-16,-1-5-57 0,1 1-22 15,-1-6-43 1,1-9-22-16,-1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5-69 15,0 0-25-15,5 0-87 16,1 0-37-16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35 0 16,0-15-5-16,6 15 1 15,-6-20-5-15,5 5 0 16,1-14-8-16,0-6-2 16,-6-9-29-16,0-5-12 15,0-10-19-15,-6-10-9 16,1 0-16-16,-1-19-5 15,1-1-9 1,-1-9-19-16,-5 0 53 16</inkml:trace>
  <inkml:trace contextRef="#ctx0" brushRef="#br0" timeOffset="240">104 1102 212 0,'-27'-10'82'0,"27"10"-44"0,-17 0 17 16,12 0 41-16,-1 0-14 15,6 0-3-15,0 0-32 16,0 0-11-16,0 0-22 16,0 0 0-16,6 0 2 0,-1 0-4 15,6-4 1-15,0-1-6 16,11 0-2-16,-5 5 0 16,11 0 1-16,-6 0-23 15,5 5-10-15,-5 0-34 0,17-1-13 16,-6 1-34-16,0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15,-1-15-1-15,1 10 2 16,-1-15-2-16,1 1-2 16,0-11-33-16,-6 1-14 0,0-15-32 15,11-10-11-15,-11-10-21 16,0-15-9-16,-6 1 16 16</inkml:trace>
  <inkml:trace contextRef="#ctx0" brushRef="#br0" timeOffset="240">44 899 188 0,'-17'-15'71'0,"17"15"-38"0,-11 0 16 15,6 0 39-15,-1 0-21 0,1 0-6 16,5 5-18-16,0-5-5 16,5 5-21-1,1 0 5-15,10-5 5 0,-5 0-11 0,22-5-1 16,-5 0-5-16,21-4-1 15,-4-1-10-15,15 0-4 16,-10 0-35-16,-1 5-16 16,-4 0-37-16,-1 10-15 15,-6 0-26 1,-5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35 128 72 0,'-27'-10'27'0,"21"5"-14"0,6 10-18 0,0 0 4 16,11 10 13-16,17-10 6 15,32 9 3-15,56-9-1 16,33-10 3-16,72 1 0 16,49-11-6-16,77-5 0 15,99 6-8-15,50-1-1 16,56 0-4-16,37-4-5 0,56-6 0 16,17 10 16-16,-1 6 10 0,-21-1 11 15,-39 15 5 1,-67 0-8-16,-32 4-3 0,-83-4-15 15,-66 25-4-15,-39-16-7 16,-61 1-1-16,-54 0-6 16,-45-1 0-16,-33-4-74 15,-43 0-33-15,-56-15-2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15,39 10 1-15,-17 1 0 16,5 8 1-16,-10-4-2 16,11 20-2-16,-12-5 1 15,12 19-1-15,-11-5 2 0,10 25 3 16,-10-5 0-16,-6 20 2 15,-5-10-2-15,-12 9 2 16,-5-9 7-16,-27 15 5 16,-1-16 2-16,-21 6 2 15,5-10-7-15,-28-5-1 16,6-5-7-16,-27 0-3 16,10-5-2-16,-38-4-3 15,11-6-4-15,-6 5 0 16,17-4-27-16,5-6-9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44 224 0,'6'-29'85'0,"-6"29"-46"0,0-15-10 0,0 15 28 15,0 0-12-15,0 0-3 16,0 5-13-16,0 0-6 15,0 14-13-15,0 1 2 0,5 19 4 16,1-10 1-16,-1 35 1 0,1-10-5 16,10 29 0-16,-5-14-4 15,6 19 2-15,-1-14-6 16,1 14-3-16,-6-10 1 16,5 6 2-16,1-16-11 15,-6 1-5-15,0-10-31 16,-5-6-10-16,-1-8-24 15,1-6-7-15,-1-5-31 16,-5-9-41 0,0-6 57-16</inkml:trace>
  <inkml:trace contextRef="#ctx0" brushRef="#br0" timeOffset="308">38 946 256 0,'-16'-5'96'0,"16"5"-52"0,-22 0-16 0,16 0 30 15,6 0-15-15,0 0-2 16,22 0-9-16,-5 0 0 15,22 0-18-15,-6 0-1 0,11 0-2 0,-11 0-4 16,5-5-2 0,-5 0-2-16,0 5 0 0,-5 0-24 15,5 0-11-15,-5 0-85 16,-6 0-36-16,0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16,-1-10-1-16,6 40-1 15,-5-16-8-15,5 30-1 0,-6-15-10 16,1 20-4 0,-1-14-2-16,1 4-1 0,-1-10-2 15,1 5 1-15,-1-5-11 16,1-9-2-16,-1-10-35 15,-5-10-15-15,0-10-29 16,0-10-12-16,0-5-29 16,0-14-29-1,0 0 69-15</inkml:trace>
  <inkml:trace contextRef="#ctx0" brushRef="#br0" timeOffset="354">22 975 184 0,'-16'-10'68'0,"16"10"-36"0,-6 0 4 0,6 0 30 16,0 0-11-16,0 0-3 16,6 0-5-16,-1 0 0 15,12 0-26-15,-6 0 4 0,22 0-1 0,-6 0-8 16,23-5-2-16,-12 0-6 16,12-5 0-16,-6 0-10 15,0 6-3-15,-5-1-57 16,-6-5-24-16,-6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24 0 16,-5-9-5-16,6 14-2 16,-6-9 0-16,5-1 1 15,1-9 3-15,-1 5 5 16,-5-10 1-16,0 10 0 16,0-11-5-16,0 1-4 0,0-5-1 15,0 0 1-15,0-9-5 16,0-6-1-16,0-5 4 15,0-4 2-15,0-6 9 16,0 1 2-16,0-5-2 16,0-1-1-16,0 1-8 15,0-5-4-15,0 0 1 16,0-5 0-16,0-1 1 16,-5-4 2-16,-1 0 1 15,1-4 1-15,-1-1-4 16,1-10-1-16,-1 5-1 0,1-9 1 15,5 4-2-15,0-5 2 16,0 1 0-16,0-1 1 16,0 0-2-16,0 1 1 15,0-1 2-15,5 1 2 16,1-1-3-16,5 0-1 16,0 1-1-16,5 4 1 15,-5 0-4-15,6 1 0 16,-6-1 1-16,11 5 0 15,-5 0 0-15,5 6 0 16,0-1 0-16,5 5 2 16,-5 0-3-16,6 5 0 15,-6-5 3-15,0 4 1 16,0 1-1-16,0 5 1 16,0 0-4-16,-5 5 0 0,-6-1 3 15,0 11 3-15,0-1 0 16,-6 1 0-16,1-1-1 15,-1 1 2-15,-5-6-1 16,-5 6 0-16,-1-5 1 16,-16-6 1-16,6 1-3 15,-29 0-1-15,12-6-6 16,-16-4 0-16,10 0 5 16,1-5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0-16,5 0-11 16,1 0-3-16,-1 10-23 15,1-1 5-15,-1 16 1 0,-5-1-12 16,6 6-7-16,-6-6-1 16,0 1-1-16,0-1-19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15,0-4 2-15,-5 4 2 16,-6-4 0-16,0 9 0 15,0-4-3-15,-6 14 1 16,1-10-2-16,-1 10 2 16,1-9 2-16,-1-1 5 15,1-4 1-15,5 4 3 16,0-4-1-16,11 4-1 16,-6-4-4-16,12 4-2 15,-1-5-4-15,12 6 1 16,-6-6-2-16,11-4 0 15,-5 0-1-15,5-6 2 0,-6 1-1 16,1-5 0-16,-6-1-17 16,0-4-6-16,-6 0-46 15,-5 0-21-15,0-5-53 16,-5 5-23-16,-1 0-5 16</inkml:trace>
  <inkml:trace contextRef="#ctx0" brushRef="#br0" timeOffset="610">160 433 176 0,'-5'0'66'0,"5"0"-36"0,-6 0 4 0,6 0 31 16,0 0 0-16,0 0 3 15,0-5-9-15,0 0-1 16,0-5-33-16,0 5 8 0,6-5 2 16,-1 1-8-16,6-1-1 15,-5 5-6-15,10 0-3 16,-5 0-7-16,6 0-4 15,-1 0-6-15,1 5 0 16,-1 0-60-16,1 0-24 16,-1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53 228 0,'-11'-34'85'0,"11"34"-46"0,-11-19-21 0,5 19 23 15,6 0-8-15,0 0 0 16,0 0-5-16,0 0-3 15,0 9-13-15,0 1 8 0,6 20 6 16,-1-6-3-16,1 30-1 16,-1-10-1-16,1 20-1 15,-6-5-3-15,0 14 0 0,0-9-7 16,5 19-4-16,1-14 1 16,-1 19 0-1,-5-15-3-15,0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1-16,6 16-9 16,-1-6-6-16,-5 11-2 0,0-1-15 15,0 6-4-15,0-6-65 16,0-5-64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21 84 0,'-11'-20'33'0,"11"20"-18"0,6 5-33 0,-6-5-2 16,5 10-11-16,-5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11 0-16,0-6-12 15,11 6-2-15,0-6-5 0,6 6 0 16,-1-6 2-16,23 1 0 16,-6-1-3-16,22-9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16,-1-4-2-16,1-1-3 16,-1-5 1-16,18 1-1 15,-7-6 4-15,6-9 2 16,0 0 4-16,6-10 1 16,-6 0-1-16,11-15-1 15,-6 1-5-15,-5-16-1 16,0 6 3-16,-5-10 3 15,-6 4 2-15,-5 1 1 16,-1-1-2-16,-10 1 1 16,-1 4-6-16,-5 1-1 15,0 4-4-15,0 1-1 0,0-1-6 16,0 5-3-16,5 1-54 16,1 9-22-16,-1 0-32 15,6 5-12-15,0 0 16 16</inkml:trace>
  <inkml:trace contextRef="#ctx0" brushRef="#br0" timeOffset="764">646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14 2 16,0-5 3-16,12 19 0 15,-7-9 0-15,12 5 2 16,-6-5 6-16,0 5 2 15,0-5 12-15,-22 4 6 16,0-9-5-16,-22 5-4 16,0-10-9-16,-17 0-4 15,6-4-5-15,-55-6-2 16,16-5-8-16,-33-4-4 0,23-6-17 16,5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0 304 88 0,'16'5'35'0,"-16"-5"-18"0,11 29 4 16,-11-24 17-16,6 10-1 16,-1-1 1-16,1 6-6 15,-1-5-2-15,1 4-17 16,-1-4 5-16,1 0 3 0,-1-6 13 15,1-4 6-15,-6 0-13 16,0-10-3-16,0 0-12 16,-6-19-5-16,6 4-2 15,-11-14 1-15,6 5 8 16,-6-10 5-16,5 9 4 0,1-9 1 16,-1 5-5-1,1-1 1-15,-1 6 0 0,6 0 0 16,0 4-9-16,6 5-2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16,-6-5-1-16,23 11 3 15,-6-6-5-15,16-9-2 16,-10-1 2-16,0-14 0 15,-6 0 1-15,5-15 2 16,-5 5-3-16,-5-19-2 16,-6 4-5-16,-5-9-2 15,-6 4-8-15,-6-9-4 16,1 5-1-16,-6-1 1 0,0 6-1 16,0-1-1-16,0 6-15 15,0 4-7-15,0 0-40 16,0 6-17-16,0 4-25 15,0 5-9-15,0 0-20 16,5 5-26 0,1-1 71-16</inkml:trace>
  <inkml:trace contextRef="#ctx0" brushRef="#br0" timeOffset="1157">1199 83 176 0,'5'-5'68'0,"-5"5"-36"0,6-10 9 0,-6 10 31 15,0 0-5-15,0 0 0 16,0 0-16-16,0 0-4 0,-6 0-27 16,1 0 2-16,-1 0-1 15,1 0-5-15,-12 0 1 16,6 0-1-16,-6 0-1 0,1 0-3 16,-1 10-2-16,1-5-6 15,5 5-1-15,0-1-3 16,5 11-3-16,1-5 2 15,5 4 0-15,0 1 5 16,16 4 2-16,-5-4 0 16,11 0-1-16,-5-6-3 15,5 1-2-15,-5-5 5 16,5-5 4-16,0 0-1 16,0-10 1-16,-6 0-5 15,1-5-1-15,-6 0 1 0,-6-4 2 16,1 4 1-16,-6-5 3 15,0 5-1-15,-6 0 2 16,6 1-4-16,-5 4-2 16,-1 0-2-16,1 10-3 15,-1 0-2-15,12 14-1 16,-1-4 2-16,6 19 0 16,0-4 1-16,11 14 0 15,-5-5 0-15,5 10 0 16,-6-5 2-16,7 10 1 15,-7-10-1-15,1 0 1 16,-6-5 0-16,-6 0 3 16,1 1 1-16,-28-1 1 15,5-5-7-15,-49 10 0 16,16-5 1-16,-32 1 3 0,15-6-7 16,-32-5 0-16,11-4-9 15,-17-1-1-15,12-4-20 16,-1 4-9-16,11-4-29 15,6 5-13-15,11-1-58 16,11 10-22-16,5-4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0,-1-1 1 16,6-9 4-16,-5 5 1 15,5-1 3-15,0 6-3 16,6-1-2-16,-6 6-1 16,11 9 0-16,-6 0 5 15,6 25 1-15,1-6 4 16,-7 26 1-16,-5-6-1 16,0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0 177 164 0,'5'-25'63'0,"1"25"-34"0,5 10-14 0,-11-5 18 16,5-5 6-16,-5 0 3 16,0 0-5-16,0 0-2 15,6 0-20-15,-6 0 0 0,5 0 1 16,1 0-6-16,-1 0-3 15,6 0-4-15,0 0-3 16,0 0 3-16,6-5 0 16,-6 0-4-16,6 0 1 15,-6 0 2-15,0-10 3 16,0 6-2-16,-6-11 0 16,1-9 1-16,-6 9 0 15,0 5 2-15,-6 1 1 16,1-1 1-16,-6 10 0 0,0 0 0 15,-6 15 2-15,6 0 10 16,-6 19 7-16,6-4 1 16,0 19 1-16,0-10-5 15,0 15-3-15,6-5-11 16,10 5-6-16,6-10-3 16,6-4-1-16,-1-6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252 123 212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0-3-16,11-5 1 16,0 6-4-16,6-6 0 15,-12 0-23-15,-5 0-12 16,6 0-30-16,-12-4-11 16,1 4-30-16,-6-5-12 15,0 0-29 1,0-4-25-16,-5-1 80 0</inkml:trace>
  <inkml:trace contextRef="#ctx0" brushRef="#br0" timeOffset="720">632 108 196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3-15,5 15 2 16,-6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24 3 0,-1-10 7 15,17 15 3-15,-5-10-16 16,10 5-5-16,-5-10 2 0,17-5 3 16,-11 1 10-16,16-30 7 15,-6 0-3-15,6-30-2 16,-11 10-6-16,1-19-2 15,-7 5 3-15,-10-11 1 16,-1 6-3-16,-10-5 1 16,-1 10-7-16,1-1-3 15,-6 6-3-15,0 4 0 16,0 0-9-16,0 6-1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20 260 0,'11'-10'96'0,"-11"10"-52"16,6-5-27-16,-6 5 27 0,0 0-5 16,0 0 1-16,0 0-2 15,0 0-2-15,0-5-19 16,0 5 7-16,-6 0 6 0,1 0-10 15,-1 0-1-15,1 0-11 16,-1 5-5-16,0-5 2 16,1 5 1-16,-1 0-5 15,1 0 0-15,-1 0 1 16,6 0 3-16,0 0 0 16,6-1 2-16,-1 1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24 288 0,'11'-14'107'0,"-11"14"-58"0,0-10-35 0,0 10 28 16,0 0-19-16,0 0-2 15,0 5 0-15,0 0 1 16,-6 14-11-16,1-4 15 0,-12 19 8 16,12-4-3-16,-6 14-1 15,0-5-5-15,-6 20-2 16,6-10-12-16,-5 14-7 16,5-9-5-16,-1 5 0 15,1-5-43-15,-5-5-18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353 16 256 0,'5'-14'96'0,"-5"14"-52"0,0 0-10 0,0 0 34 16,-5 5-24-16,5 0-8 16,0 9-8-16,0-4-1 15,0 15-15-15,0-1-2 0,0 25 0 16,0-10-4-16,5 20 2 15,1-10-5-15,0 15 0 16,-1-10-10-16,1-5-3 16,-1 0-46-16,1-10-18 15,-1-10-41-15,1-4-16 16,-1-6 17 0</inkml:trace>
  <inkml:trace contextRef="#ctx0" brushRef="#br0" timeOffset="260">66 134 384 0,'-16'0'143'0,"16"0"-78"16,-6 0-36-16,1 0 41 0,5 0-16 16,0 0-2-16,11 0-5 15,0 0-2-15,22-5-25 16,-6 5-1-16,7-5 0 0,-7 0-11 15,12 0-2-15,-6 1-4 16,11-1-2-16,-6 5-8 16,1 0-5-16,-6 0-24 15,-5-5-9-15,-1 5-29 16,1-5-12-16,-6 5-31 16,-6 0-11-16,1 0-28 15</inkml:trace>
  <inkml:trace contextRef="#ctx0" brushRef="#br0" timeOffset="591">61 639 288 0,'-33'39'107'0,"33"-39"-58"0,-22 10-7 0,16-5 42 0,6-1-33 16,0 1-11-16,11 0 7 15,-5 0 5-15,32-5-27 16,-5 0 13-16,11 0 3 0,-5 0-8 16,27-5-4-16,-11 0-15 15,34 0-6-15,-18 1-5 16,12-1-3-16,-11 0-10 15,-6 0-4-15,-11 0-33 16,-6 0-12-16,-16 0-64 16,6 0-26-16,-11 0-41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4263 454 40 0,'-27'-34'16'0,"10"29"-8"0,1-5-7 0,-1 10 5 15,-5 0-3-15,-11 0 0 16,-11 0-1-16,-17 5 1 16,-16-5 7-16,-22-5 3 15,-6 0 0-15,-5 0 0 16,-17 5-7-16,-11-5-2 16,-16 0-2-16,0 1 1 15,-6 4-2-15,-11 0-1 16,0 0 7-16,0 0 3 15,11 14-5-15,-11 6-3 16,-5-1-1-16,5 6-1 0,6 24 0 16,10 15 0-16,1 4-3 15,-6 1 2-15,11-1 1 16,6 1 2-16,16 9-1 16,12 11-1-16,-7 13-2 15,6 16-1-15,23-5 6 16,5-10 3-16,16 4-3 15,33 1 0-15,23 5-1 16,27 9 1-16,22-4 0 16,11-5 3-16,28-25 1 15,16-5 1-15,39 0-2 16,10-9 1-16,23-5-2 16,28-1 0-16,16-4-3 15,16 0 1-15,28-6 0 0,6-14 5 0,27-4 3 16,17-11-2-16,5-9 2 15,16-11 0-15,7-13 3 16,26-6-3-16,-4-15 1 16,26 1-5-16,-10-1 1 15,11-4-5-15,5-1-2 16,1-4 0-16,5 5-1 16,-6-6 2-16,6 1 1 15,0 5-4-15,5-1 1 16,6-9 0-16,-6 5 2 15,-21-10-1-15,-12 0 2 16,-11-10-2-16,-16-5-1 0,-11 0 3 16,-34-4 0-16,-21-1 3 15,-28 10 1-15,-11 5-1 16,-33 0-1-16,-28 5-1 16,-27-10 2-16,-22 0 6 15,-28-10 2-15,-22-9-3 16,-27-15-1-16,-28-1-9 15,-33-4 0-15,-39 5-3 16,-38 0 0-16,-34-5 2 16,-59-15 0-16,-29-14 0 15,-33 14 2-15,-32 0-6 16,-34 15 1-16,-16 15 1 16,-44 9 3-16,-6 5-2 15,-105-19-2-15,17 19 2 0,17 1 2 16,16-1 0-16,27 15-1 15,12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3878 436 4 0,'-16'-14'5'0,"10"9"-2"0,1-5-6 16,-1 5 2-16,-5 0 3 15,0 0 1-15,-11-4-1 16,-5-1-2-16,-12 0 1 16,-11 0-1-16,-10 0 0 15,-17 5 0-15,-1 1 0 16,-4 4 0-16,-1 4 4 16,-5 1 2-16,-11 0 2 15,-12-5 0-15,-4 5-7 16,4 0 0-16,-4 5-1 15,4 5 2-15,-10-6-3 16,-6 1 0-16,6 0 1 0,5 0 0 16,6 9 0-16,-6 6 0 15,-5-1 0-15,-11 1 0 16,5 4-3-16,6 6 2 16,10 4 1-16,7 20 0 15,-1 14-3-15,-5 5 2 16,5 1 1-16,-5 9 0 15,11-19 0-15,10-6 2 16,7-4-3-16,10 5-2 16,6 0 10-16,11 19 5 15,0 5-3-15,5 5-3 16,6-5-6-16,5-4 0 0,12-6 0 16,10 0 2-16,12-4 5 15,10 9 6-15,6 5-3 16,11 1 2-16,11-1-3 15,11-10 2-15,12 1 3 16,15-6 1-16,17-4-6 16,6-6-3-16,5-4 1 15,12-5 2-15,10 5-2 16,22 9 1-16,12-9-3 16,4-10 2-16,18 0-4 15,60 5 0-15,-22-15-1 16,5-4 1-16,12-1 0 0,-12 0 3 15,-10-9 1-15,16 4-1 16,5-9 1-16,-16-6-2 0,17 6 0 16,27-10-1-16,-17-5 2 15,17 9-3-15,6-4-2 16,-11-5 2-16,10 5 0 16,-5-10-1-16,-11 0-2 15,22 5 3-15,-22-10 0 16,-16 0 1-16,10 0 0 15,6-10 4-15,-5-9 5 16,22-5 2-16,-1-11 0 16,12-4-5-16,16-10-4 15,-16-4-3-15,-6 9-3 16,-6 4 5-16,-27 1 4 0,-27 5-10 16,-6 10-1-16,-11 4 3 15,-23-4 1-15,-26 4 0 16,-17 1 1-16,-12 4 4 15,1-9 4-15,-17-10 0 16,0-5 1-16,-16-15-2 16,-6-10 1-16,-16-4 0 15,-17 4 3-15,-16-4-1 16,-17 4 2-16,-11 0-10 16,-22 1-6-16,-17-11-2 15,-22-19-1-15,-10-14 0 16,-12-1 0-16,-11 10 0 15,-21 10 3-15,-34 10-2 16,-22-1 1-16,-17 1-7 16,-32 0-4-16,-17-5 0 15,-22 4 2-15,-11-9 2 0,5 5 3 16,-16 10 2-16,0 4 2 16,-6 10-1-16,-27-9-1 15,-28 4-4-15,-32-4 0 16,-18-6 2-16,28 6 3 15,23-5-3-15,-1 4 0 16,17 20-17-16,-6 5-8 16,17 15-25-1,-11 14-52-15,-6 15 18 16</inkml:trace>
  <inkml:trace contextRef="#ctx0" brushRef="#br0" timeOffset="5044">19720 1157 112 0,'-5'-88'44'0,"-6"63"-24"0,-6-9-17 16,6 24 10-16,-5 0-13 16,-1 0-2-16,-5 1-8 15,-6 4-2-15,-10 0 7 16,-34 5 2-16,-27-10 0 16,-17 0 2-16,-11 0 1 15,-38-9 0-15,-28-1 0 16,-5 5 2-16,-45-4 5 15,1-1 4-15,5 20-6 0,-28 5-1 16,11 10-4-16,12 14-1 16,-12 15-1-16,6 10 0 15,17 15 0-15,-6-5 0 16,11 9 2-16,11 10 2 16,33 30-3-16,11 10 0 15,11-6-1-15,17 1 0 16,22-1 2-16,27 16 2 15,28 18-1-15,33-13-1 16,33-16-2-16,33-4 1 16,22-6 7-16,33 6 4 0,44 9-1 15,34-4 2-15,21-15-8 16,56-5-2-16,27-10 3 16,49-5 2-16,18-10-2 15,43-9-1-15,44-1 3 0,23-14 3 16,44 5 5-16,32-5-6 15,28-5-2-15,6-10-1 16,5-9-1-16,6-6-2 16,11-4-2-16,-33-10 1 15,-6-15 1-15,-6-15 1 16,-32-4 1-16,-22-16 6 16,-23 1 4-16,-32-15-1 15,-29 5 0-15,51-10-3 16,-83-9-1-16,-56-6-5 15,-48-19-3-15,-57-14 4 16,-48-6 1-16,-45 10 4 0,-49 15 4 16,-39-15-10-16,-61-25-2 15,-38-19-4-15,-44 10-2 16,-67 10 0-16,-38 4 3 16,-60 1-2-16,-29-20 1 15,-59-5 0-15,-51 19 0 16,-5 6 0-16,-22 24 0 15,-5 10 2-15,-28-5 2 16,-11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816 126 172 0,'0'-34'66'0,"0"34"-36"0,-22-25 0 0,17 25 26 15,-6-10-15-15,-1 1-6 16,1-1-1-16,0 0 1 16,-5 0-19-16,5 0 0 0,-17 5 0 15,6 1-4-15,-11 8-2 16,6 1-3-16,-17 15-2 16,5-5-3-16,-22 24 1 15,6-10 0-15,-11 15 1 16,11-9-5-16,5 9 1 15,6-10-2-15,17 5-2 16,5-9-2-16,33 9 1 0,-6-5 3 16,34 10 1-16,-6-9 1 15,11 14 0-15,-11-10-3 16,17 5 2-16,-12-5 1 16,6 5 0-16,-5-10 13 15,-6 11 6-15,-6-6 15 16,-15 10 8-16,-7-5-13 15,-22 10-7-15,6-10-11 16,-27 5-5-16,5-5-3 16,-44 0-3-16,10-5-21 15,-10 0-11-15,11-4-37 16,6-1-16-16,10-5-39 0,17 11-15 16,5-11 26-1</inkml:trace>
  <inkml:trace contextRef="#ctx0" brushRef="#br0" timeOffset="527">1180 978 212 0,'0'-19'79'0,"0"19"-42"0,-11-20-21 15,5 20 22-15,1-5-5 16,-1 0 1-16,-10 1-8 16,5-1-4-16,-17 5-12 15,6 0-2-15,-11 14 2 0,6-4-8 16,-12 24-3-16,6-4-3 16,11 14 3-16,5-5 0 0,17 20 3 15,0-10-6-15,28 0 1 16,-6-10 1-16,11-14 3 15,-5-1 6-15,5-24 6 16,-6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16,0 11 0-16,0-1 5 15,0 10 1-15,0 0 2 16,1 25 2-16,-1-5-3 0,-6 24-2 15,1-4 0-15,-6 19-1 16,0-10 0-16,-6 15 0 16,1-10-20-16,-1 10-7 15,1-10-43-15,-1 0-20 16,-5-10-24-16,0-4-9 16,0-6 20-1</inkml:trace>
  <inkml:trace contextRef="#ctx0" brushRef="#br0" timeOffset="480">928 1117 200 0,'5'-20'77'0,"-5"20"-42"0,0-14-19 0,0 14 24 16,0 0-3-1,0 0 2-15,0 4-15 0,0 1-4 16,0 15-12-16,0-5-1 0,6 14 0 16,-1-4-3-16,17 9-3 15,0-5 0-15,23 1-1 16,-12-6 0-16,16-14 0 16,1 0 11-16,-6-15 5 15,-5 0 3-15,-6-24 1 16,-6 4-9-16,-5-9-2 15,-5 4-3-15,-1-9 1 16,-5 10-24-16,0-1-10 16,0 1-34-16,-5 4-13 15,-1 6-32 1,1 9-46-16,-1 5 49 16</inkml:trace>
  <inkml:trace contextRef="#ctx0" brushRef="#br0" timeOffset="901">1926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2245 93 308 0,'0'-64'115'0,"0"64"-62"0,-5-19-29 0,5 19 33 15,0-5-14-15,0 0 0 16,0 5-18-16,0 0-7 16,0 5-11-16,0-5 4 0,0 14 2 15,0 1-2-15,0 19-1 16,0-4 0-16,0 19 1 16,0-5 1-16,0 10 2 0,0-5-1 15,5 14 2-15,1-9-8 16,-1 10-2-1,1-10-1-15,-1 15 0 0,1-16 0 16,-1 16 2-16,1-10-3 16,5 9 0-16,-6-9 3 15,1 0 3-15,-1-10-4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20 4-16,5-5-3 15,6 1-3-15,0-6-5 16,0-5-2-16,0-5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0,'-5'-30'110'0,"10"35"-60"0,1-5-17 0,-6 0 38 15,0 10-33-15,5 14-10 16,-5 6-16-16,0 14-4 16,0-10-4-16,0-5-5 0,0 16-2 15,0-11-58-15,0 5-24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98 312 0,'0'-20'118'0,"6"15"-64"0,-12-9-39 0,1 9 31 15,-1-5-10-15,1 5 10 16,-28-5-14 0,0 0-18-16,0 5 3 0,5 15 0 15,0 5-9-15,1 5-2 16,5 4-4-16,5 5-2 15,1 11 1-15,16-1-1 0,16 0 0 16,1-5 0 0,10-9 0-16,7-15 2 0,4-10 8 15,1-15 3-15,-6-15 2 16,-6-14 4-16,-5 5-9 16,-11 5-1-16,-5 5-16 15,-1 4-8-15,1 5-30 16,-6 1-13-16,0 4-41 15,0 5-17-15,5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0,-6-5 3 16,0-4-7-16,0-6-1 15,0 1-12-15,0-5-3 0,0-5-5 16,6-10-1-16,-6-5 1 16,5-10 0-16,1-10 0 15,-6-14 2-15,5 0-3 16,6 0 0-16,11-5-1 16,-5 0-2-16,-1 5 3 15,6 9 2-15,-5 6-2 16,-1 9-2-16,1 15 15 15,-1 15 6-15,1 9 3 16,-1 6 2-16,-5 14-4 16,12 0-2-16,10 15-7 15,-11-1-4-15,0-4-1 0,-6-10 1 16,1-5-27-16,-6-9-11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166 838 188 0,'5'-15'71'0,"-5"15"-38"0,6-9 8 0,-6 9 31 15,0 0-8-15,0 0-2 0,0 0-7 16,0 0 0-16,0 0-30 16,0 0 3-16,-6 0 3 0,1 0-8 15,-17 0-4-15,16 0-6 16,-10 9-3-16,-1 1-4 15,-5 5-1-15,6 0-1 16,-1 9 2-16,0-4-3 16,6 9 0-16,0-4-3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15,-6-11 3-15,6 25 1 16,0-15-14-16,6 25-4 15,-1-20-9-15,6-4-4 16,-5-11-19-16,5-4-6 16,-6-11-33-16,-5-9-12 15,-5-9-21-15,5-11-8 16,6-4 4-16,-6-6 3 16,-6-4-1-1</inkml:trace>
  <inkml:trace contextRef="#ctx0" brushRef="#br0" timeOffset="614">530 926 212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0,11 0 0 16,-5-5-6-16,5 0-3 16,0 0 3-16,0 0 4 15,-6 0-7-15,7-5-1 16,-7 0 1-16,1-10 3 16,-1 6 0-16,-5-6 2 15,0 0-4-15,-5 0 0 16,-1 1 1-16,-5-6 2 15,0 5-1-15,-5 1 2 16,-1-1-2-16,-5 10 2 16,0 0-2-16,-11 15 2 15,6-5 2-15,-7 10 2 0,7-1 1 16,-1 21 0-16,6-6 5 16,6 15 3-16,5-5-4 15,5 5-1-15,1-4-9 16,10-6-2-16,-5-5-2 15,6-4-2-15,0-6-10 16,5-14-6-16,0 0-32 16,5-15-14-16,1 5-58 15,5-14-25-15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16,6-11-5-16,17 26-1 16,-1-16-2-1,12 20 0-15,-1-9 0 0,17-1 0 16,-5-9-2-16,27-15 1 16,-11-10 1-16,17-34-1 15,-6-1 6-15,-6-28 3 16,-5-1 1-16,-16-24 0 15,-1 5 1-15,-32-15 1 16,10 10-1-16,-10-15-1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40 3 16,0-10-6-16,0 24-1 15,0-9-2-15,0 9-2 16,0-14 1-16,0-1-1 16,0-9-18-16,0 5-5 15,0-10-38-15,0-1-15 16,0-8-40-16,0-11-16 15,0-5-10 1,5-9-17-16,-5-1 74 16</inkml:trace>
  <inkml:trace contextRef="#ctx0" brushRef="#br0" timeOffset="373">151 835 236 0,'5'-14'90'0,"-5"14"-48"0,6-15 2 15,-6 15 38-15,0-5-11 16,0 0-4-16,-6 0-14 16,6 0-4-16,-5 0-27 15,-1 0 0-15,-5 5 2 0,0 0-7 16,-5 15-2-16,5-5-6 16,0 10-1-16,0-6-5 15,5 16-2-15,1-6-5 16,10 15 0-16,-5-9 0 15,17 4 2-15,-6-5-1 0,11-9 1 16,-6-5 2-16,6-20 0 16,0 0 6-16,-11-10 4 15,0 1-3-15,-5-6 1 16,-1 0-1-16,-5-4 1 16,0 4-4-16,-5-4-3 15,-1 4-18-15,1 5-9 16,-1 1-41-16,1 4-20 15,-1 0-62-15,6 5-26 16,0 0 29 0</inkml:trace>
  <inkml:trace contextRef="#ctx0" brushRef="#br0" timeOffset="841">553 821 376 0,'-5'0'140'0,"5"0"-76"0,0 4-39 0,0-4 38 16,-6 5-25-16,6 0-9 16,0 10-11-16,0-5-2 15,0 4-9-15,0 1 0 0,17 15 3 16,-6-6-4-16,11 25-1 16,-6-10 4-16,1 15 2 15,-1-10 0-15,1 0 3 16,-6-5 6-16,-6 6 4 15,1-11 1-15,-17 5 2 16,0-10-11-16,-33 6-2 16,5-6-8-16,-27 1-2 15,11-6-4-15,-11 1-1 16,11-6-10-16,0-4-5 16,11 4-28-16,-1-9-11 15,7 0-88-15,5-10-37 16,5 0-15-16</inkml:trace>
  <inkml:trace contextRef="#ctx0" brushRef="#br0" timeOffset="1121">652 321 484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44 157 124 0,'22'-14'46'0,"-22"14"-24"0,17-15 14 0,-17 15 27 16,5-15 9-16,1 0 3 16,-1-9-7-16,1 4-5 15,-6 6-35-15,0 4 10 0,-11 0 3 0,5 0-17 16,-10 10-6-16,5 0-11 16,-6 20-5-16,6-1-4 15,0 11 1-15,0-6-4 16,6 11 1-16,-1-6-3 15,12 0 2-15,-1-4 3 16,12-10 3-16,-6-6 11 16,5-13 7-16,1-1-6 15,-1-25 0-15,1 6-3 16,-6-11 1-16,0 6-8 16,-6-5-4-16,1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28 181 212 0,'-5'19'82'0,"5"-19"-44"0,5 0-33 0,-5 0 19 16,6 0-9-16,-1 0 2 16,6 0-4-16,-5 0 0 15,10 0-7-15,1 0 0 0,0 0 1 16,-1 0 1-16,1-10 0 15,-6 6-4-15,0 4-3 16,0 0 2-16,0-15 2 16,-6 0 2-16,1 0 1 15,-1 1-4-15,1-6-1 16,-1 1 3-16,-5-1 1 16,0 5 3-16,-5-4 1 15,-1 4 6-15,-10 5 1 16,5 0-7-16,-11 15-4 15,0 0-4-15,-6 25-3 0,6-6 5 16,-6 15 1-16,6-4 9 16,6 9 2-16,5-5-2 15,16 5-1-15,-5-10-8 16,17 1-2-16,-1-6-2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0 251 192 0,'6'15'71'0,"-6"-15"-38"0,11 20-25 0,-11-16 16 15,5 6-1-15,1 0 1 16,-1 0 6-16,1 0 4 15,-1-5-18-15,1-1 13 0,-6-4 7 0,0 0-13 16,-6-9-2-16,1 4-18 16,-1-15-4-16,1 5 2 15,5-14 3-15,0 5-6 16,0-1 0-16,0 1 2 16,5-6 4-16,1 6 1 15,5-1 2-15,0 1-4 16,5 4-2-16,1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29 0-16,-5-4-1 16,10 9 2-16,-5-15-5 15,6 11-3-15,-1-16-3 16,1 11-3-16,-1-11-21 15,-5-9-11-15,0-5-26 16,0-10-11-16,-5-5-27 16,5-14-10-16,0-6-7 15</inkml:trace>
  <inkml:trace contextRef="#ctx0" brushRef="#br0" timeOffset="302">28 776 248 0,'-11'0'93'0,"11"0"-50"0,-6 0-6 0,6 0 34 16,0 0-15-16,0 0-3 15,0 0-6-15,0 0 0 16,11-5-26-16,-5 0 1 0,16-5 2 15,-6 1-13-15,12-1-4 16,-6 0 0-16,27 0 0 16,-10 0-10-16,5 6-3 15,-11-1-35-15,0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16,12 25-4-16,-7-4-1 15,12 48-13-15,-6-15-2 0,0 25 1 16,0-14-6-16,0 4 0 16,-6-15-35-16,6 1-17 0,-5-15-61 15,-6-20-63 1,0-5 57-16</inkml:trace>
  <inkml:trace contextRef="#ctx0" brushRef="#br0" timeOffset="282">171 244 212 0,'-17'-45'82'0,"17"45"-44"0,6-73 8 15,-6 63 39-15,5-9-25 0,1-6-12 16,5 5-22-16,0 6-9 15,5-1-10-15,1 0-1 16,5 10 4-16,-6 1 3 0,18 13 4 16,-7 1 0-16,12 10-1 15,-6-6 7-15,-6 16 3 16,-5-1 3-16,-5 6 2 16,-6-6-10-16,-17 0-3 15,1-4-17-15,-12-1-7 16,1 1-42-16,-6-6-17 15,0-4-54-15,0 5-22 16,0-6-25 0</inkml:trace>
  <inkml:trace contextRef="#ctx0" brushRef="#br0" timeOffset="2127">253 38 136 0,'-11'-15'52'0,"11"15"-28"0,-11 5-2 16,6 0 20-16,-1 5 11 15,6-5 6-15,-5-5-7 16,-1 0-4-16,1 14-27 15,-1-4 3-15,1 10 0 0,-1-11-4 0,1 11 1 16,-1-5-6 0,6 4-1-16,0 1-4 0,0-10-1 15,0 0-3-15,0-1 1 16,0-4-4-16,0 5 0 16,0 0 3-16,6 0 3 15,-1-1 2-15,6-13 3 16,-5 4-3-16,5-5 1 15,0 0-5-15,5-15 1 16,-5 5-1-16,0-4 1 16,1 4-7-16,-1 0 0 15,0 6-1-15,0-1 0 16,0 0 0-16,0 0 0 16,0 0 0-16,0 6 0 15,0-1 2-15,0-10 3 16,0 10-7-16,0 5 0 15,0 0 2-15,5 0 2 16,-5 0 2-16,6 10 2 0,-6 5 1 16,0 4 1-16,0-4-2 15,0 4 1-15,0-4 0 16,-5 5 1-16,-1-6 4 16,-5 11 3-16,0-5-4 15,-5-1-1-15,-1-4-2 16,-11 0 0-16,1-1-2 15,-6 6-1-15,0-5-1 16,-6-1 2-16,1 1-3 0,-12 0-2 16,6-6-3-1,0 1 1-15,5 0 3 0,1 0 1 16,-1 0-23-16,6-5-9 16,6-1-74-16,5 1-30 15,5-5-42 1,12 5-47-16,-6-5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0 368 280 0,'6'5'104'0,"-6"-5"-56"0,11 29-49 0,-11-24 20 16,5 10-57-16,-5-1-21 15,0 6-55-15,0-5-21 16</inkml:trace>
  <inkml:trace contextRef="#ctx0" brushRef="#br0" timeOffset="649">259 373 204 0,'6'4'77'0,"-6"-4"-42"0,11 5-17 15,-11-5 25-15,6 0-11 0,-1 0-1 16,12 5-14-16,-6-5-3 16,11 0-8-1,0 0-2-15,0 5 2 0,-6 0-3 0,6-5-2 16,-5 0 2-16,5 0 0 15,-6 0-1-15,1-10 1 16,0 5 2-16,-6-9 2 16,0-1-3-16,-6-5-1 15,1 6 1-15,-6-1 2 16,0 0-1-16,-6 1 0 16,1 4-3-16,-12 10 1 15,6 0 0-15,-17 10 1 16,6-1 4-16,0 16 5 15,6-6 4-15,-1 16 2 16,1-6 1-16,5 1 2 16,5-6-12-16,12 5-3 15,-1-4-5-15,12-5 1 0,-1-1-2 16,6-4 2-16,-5-5-7 16,10-1-1-16,-5 1-25 15,6 0-10-15,-6 0-30 16,6-5-13-16,-6 0-31 15,0-10-42 1,0 0 53-16</inkml:trace>
  <inkml:trace contextRef="#ctx0" brushRef="#br0" timeOffset="1037">1086 167 244 0,'6'-10'90'0,"-6"10"-48"0,16 15-5 0,-16-10 36 16,-5-1-18-16,-1-4-7 16,-5 5-19-16,0 0-6 15,-5 20-13-15,-1-6 2 0,1 16 2 16,-1-6 4-16,1 0 1 15,-1 1-13-15,6-1-5 16,6-4-6-16,10 4 0 16,1-4 3-16,10-1 1 15,-5-4 3-15,17 4 1 16,-6 1 18-16,-6 9 11 0,1-5-1 16,-17 11 2-16,0-6-10 15,-17 15-2-15,1-10-14 16,-12 5-7-16,1-5-22 15,-18-9-11-15,12-6-60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0,6-5-1 16,0 0-8-16,6 0-1 15,-1 0-3-15,6-10-1 16,-5 1 1-16,5-6 1 16,-6 5-3-16,7-5-3 15,-7 1 0-15,1-16 1 16,-6 6 1-16,-11-6 1 15,0 6 4-15,-6-1 3 16,1 6-2-16,-17 9 0 16,5 0-10-16,-5 15-1 15,5 0 0-15,-5 19 1 16,6-4 5-16,-1 19 2 16,1-4 6-16,5 9 3 15,0-10 0-15,5 0 4 16,1-4-5-16,5-6 0 0,0 1-6 15,5-1 0-15,1 1-3 16,10-16 2-16,-5 1-4 16,11-5-2-16,0 0-27 15,17 0-12-15,-6-5-50 16,11-5-18-16,-11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0 216 260 0,'17'-5'99'0,"-17"5"-54"0,5 0-33 0,-5 0 24 0,6 5-10 15,-6-5-1-15,5 5-8 16,1 0 0-16,5 0-10 16,0 0 0-16,6 0 0 0,-6-1-3 15,5-8-1-15,1 4 1 16,5-15 0-16,0 5-2 15,0-14-2-15,-6-1 3 16,1-9 0-16,-6-15 1 16,-6 10 0-16,-10 4-2 15,-6 30 1-15,0 0 0 16,-6 20 1-16,1-5 9 16,-12 19 3-16,6-4 10 15,0 19 6-15,6-10-11 16,10 10-2-16,1-9-7 0,10-1 0 15,1-5-3-15,16-9 0 16,-6 0-14-16,12-6-4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29 100 0,'0'-29'38'0,"0"24"-20"0,0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14 1 16,0-4-1-16,11-1-2 15,0 1 0-15,6-1 3 16,-1-4 0-16,1-10 3 0,-1 0-1 16,-5-10 2-16,0 0-4 15,-5-15 0-15,-1 0-30 16,1-4-12-16,-1-1-24 15,1 0-11-15,-1 6-38 16,-5-1-16-16,0 0-11 16</inkml:trace>
  <inkml:trace contextRef="#ctx0" brushRef="#br0" timeOffset="306">317 84 236 0,'6'25'90'0,"-6"-25"-48"0,5 39-7 0,-5-29 34 16,0-1-13-16,0 1-5 15,-5 0-18-15,-1 0-9 16,1 0-13-16,5-5-7 0,0-5-3 16,0 0-6-16,5-15-1 15,1 0-2-15,5-9 0 16,0 4 5-16,22-9 1 15,-6 4 8-15,12 6 4 16,-6 4 14-16,17 15 8 16,-6 0 9-16,0 24 5 15,-6-4-19-15,1 4-8 16,11 11-44-16,-17-6-144 16,-17 1-34-16,1-6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1132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951 224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995 152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15,-6-14-8-15,5 1-1 16,-5-16-30-16,0-5-13 16,0-14-38-16,0-15-17 15,-5-5-28-15,-1-14-10 16,1-5 25-1</inkml:trace>
  <inkml:trace contextRef="#ctx0" brushRef="#br0" timeOffset="1727">2717 1063 420 0,'-5'5'159'0,"5"-5"-86"16,11-5-63-16,-11 5 36 0,5 5-25 15,1 0-6-15,5-10-9 16,0 0-3-16,0 5-1 16,0 0-28-16,6 5-10 0,-6 0-50 15,0 0-20-15,0 0-35 16,5 10-39 0,-5-6 73-16</inkml:trace>
  <inkml:trace contextRef="#ctx0" brushRef="#br0" timeOffset="2107">2993 1205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15-1 15,-7-14-4-15,6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11-13-15,0-6 5 16</inkml:trace>
  <inkml:trace contextRef="#ctx0" brushRef="#br0" timeOffset="-341">843 1230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2592 224 0,'-22'-10'85'0,"22"10"-46"0,-5-5-6 16,5 5 31-16,0 5-27 16,0-5-7-16,0 15-15 15,0 0-2-15,5 4-8 16,1 1 4-16,-1 9 1 0,1 1-12 16,-1 4-5-16,1-5-55 15,-6-4-21-15,0-1-53 16</inkml:trace>
  <inkml:trace contextRef="#ctx0" brushRef="#br0" timeOffset="26370">722 1989 100 0,'-5'-9'38'0,"5"9"-20"0,11 0-63 0,-11 0-13 16</inkml:trace>
  <inkml:trace contextRef="#ctx0" brushRef="#br0" timeOffset="26818">1130 2376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1573 316 0,'6'-88'121'0,"-6"83"-66"0,5-10-20 15,-5 15 38-15,0 0-22 16,0 0-6-16,6 10-11 15,5 5-4-15,5 19-17 16,6 30 1-16,0 9 2 0,0 25-4 16,6 15-2-16,-1 14-5 0,-10-24-4 15,-1-15 0-15,1 25 1 16,0-15-3-16,5 10 0 16,-6-20-28-16,6 5-13 15,-5-15-31-15,-1-9-12 16,-5-10-32-16,0-20-12 15,0-10-3 1</inkml:trace>
  <inkml:trace contextRef="#ctx0" brushRef="#br0" timeOffset="27364">1813 2705 288 0,'-38'-25'107'0,"38"25"-58"0,-22-15 9 0,16 15 46 16,1 0-23-16,-1 0-7 0,6-4-32 15,0 4-11-15,17-10-19 16,-1 5-3-16,23-15 1 0,16-9-6 16,-11 9-2-16,-5 6-12 15,-1 9-4-15,-5 0-42 16,0 5-17-16,1 10-71 16,-12-1-28-16,-6 1 15 15</inkml:trace>
  <inkml:trace contextRef="#ctx0" brushRef="#br0" timeOffset="27824">2343 2837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2969 168 0,'22'30'66'0,"-22"-30"-36"0,28 39-22 15,-28-29 16-15,5-1-1 16,1 1 1-16,5-5 6 16,0 0 6-16,-6-10-19 15,1 0 17-15,-6-9 9 0,0-1 3 16,0-19 3-16,0 4-12 15,-11-14-5-15,5 10-7 16,-5-25-2-16,-5-29-3 16,5 9-1-16,0 16 1 15,5 4 2-15,6 0-3 16,0 20 0-16,6 0-10 0,-1 9-5 16,6 6-3-16,6 4 1 15,5 6-6-15,5 4 1 16,1 5-17-16,5 15-6 15,0 4-40-15,-5 11-17 16,5-1-52-16,0 6-20 16,-6 4 17-1</inkml:trace>
  <inkml:trace contextRef="#ctx0" brushRef="#br0" timeOffset="28875">3748 2763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10-2 16,0-6-4-16,0 11 0 0,5-6 0 15,1 11 2-15,-1-6 1 16,6 6 1-16,0-6-5 16,6 1 1-16,5-6 0 15,5 1 2-15,1-5 1 16,10-6 3-16,1 1-1 16,5-5-1-16,-6-5 1 15,1-5 1-15,-1 0 1 16,1-4 3-16,-6-1 1 15,0-5 3-15,0 0-3 16,0 1-2-16,-5-1-5 16,-1 0 0-16,1 1 2 15,-1-1 3-15,1 0 2 0,-1 0 1 16,-5 1-2-16,0 9-1 16,0 0-3-16,0 5 1 15,0 0-7-15,0 5 1 16,0 0 1-16,0 14 1 15,0-4-2-15,6 14 2 16,-6-4 1-16,11 4 0 16,-6-4-3-16,23 4 0 15,-6-4 2-15,16-1 2 16,-5-4-11-16,23-1-3 16,-12-4-43-16,5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25-1-16,-6-20-3 16,1 15 1-16,-1-20-2 15,1 0 0-15,-1-14-54 0,1-15-24 16,-6-10-71 0,5-30-47-16,-5-4 86 15</inkml:trace>
  <inkml:trace contextRef="#ctx0" brushRef="#br0" timeOffset="7">16 165 256 0,'-16'-54'96'0,"16"54"-52"0,5-39-36 0,-5 34 24 16,6-10-16-16,-1 1-3 15,23-1-6-15,-6 0-2 16,33 10-3-16,-11 1 3 0,22 8 1 15,-10 1 11-15,4 10 6 16,-10-5 8-16,-6 29 5 0,-6-10 3 16,-21 16 1-16,0-6-18 15,-28 5-5-15,5-5-11 16,-27 0-2-16,5 0-13 16,-5-4-7-16,6-6-55 15,-1 0-24-15,1-4-57 16,10 4-44-1,1-4 85-15</inkml:trace>
  <inkml:trace contextRef="#ctx0" brushRef="#br0" timeOffset="14">893 381 160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 0-12 15,0-4-43-15,6-6-20 16,-1 1 15 0</inkml:trace>
  <inkml:trace contextRef="#ctx0" brushRef="#br0" timeOffset="22">1389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24 2-16,-1-14 2 15,-5 10 2-15,0-10 3 16,0 5 4-16,0-10 3 16,-22 0 2-16,6-10-6 15,-45 10 0-15,11-5-8 16,-32 0-3-16,16-5 3 16,-28-9 1-16,17-6-5 0,-17 1 0 15,11-6-21-15,1-4-7 16,10 0-48-16,11-5-19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15,0-10-37 1</inkml:trace>
  <inkml:trace contextRef="#ctx0" brushRef="#br0" timeOffset="7">137 201 132 0,'-22'-98'52'0,"22"98"-28"0,-11-64-22 16,6 54 14-16,5 0-28 16,0 1-10-16,5 4-37 15,-5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0 155 268 0,'11'-5'101'0,"-11"5"-54"0,11 0-37 15,-11 0 25-15,5 0-8 16,1 0-1-16,-1 5-3 16,1-5 0-16,5 5-13 15,-6 0-1-15,6 0 1 0,0 0-6 0,6-5 0 16,-6 0-2-16,6-5 1 15,-6 5 0-15,0-10 1 16,0 5 0-16,0-10 2 16,-6 1-1-16,1-11 2 15,-6 6-2-15,-6-6 0 16,1 6-3-16,-6-1-2 16,5 5 9-16,-10 15 4 15,-1 0-2-15,-10 20 1 16,4-5 4-16,1 24 2 15,0-5 4-15,11 10 3 16,0-5-9-16,17 10-4 16,-1-9-3-16,12-1-1 15,-6-5-7-15,11-5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15-27-15,1-6-10 16,0 11-5-16,-1-6-29 0,6 11-12 0,-5-6-83 16,-1 1-35-1,1-1-22-15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16,5 10-37-16,1-5-13 15,5 9-66-15,-6 1-27 16,6-6 22-16,-5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52 0,'0'-29'19'0,"0"29"-10"0,0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15,5-5 11-15,0 14 7 0,5-5-10 16,6 6-3-16,5-6-9 15,17 6-3-15,1-6-9 16,15 1-2-16,1-1-4 16,16-4-1-16,-6-5-12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1008 212 0,'0'5'82'0,"0"-5"-44"0,11 24 4 0,-11-19 34 15,5 10-25-15,1 0-11 16,0-1-16-16,-1 1-5 16,1-5-11-16,-1-5 10 0,1-5 8 15,-1 0 8-15,-5-25 4 16,0 6-12-16,-11-26-5 15,6 6-8-15,-6-29-1 16,-1 9-3-16,-4-29 0 16,-1 9 3-16,-5-4 3 15,6 9 3-15,-1 1 1 16,1 9-6-16,5 6 0 16,0 9-8-16,11 0-1 15,0 4-2-15,5 6 1 16,1 5-4-16,5 5 0 0,0 4 1 15,11 5 0-15,-6 1 2 16,12 4 1-16,-1 5-12 16,1 5-4-16,0 1-14 15,5 8-5-15,-6 1-23 16,6 5-8-16,-5 0-21 16,-6 0-10-16,0 0-24 15,-5-1-9-15,-1 1 16 16</inkml:trace>
  <inkml:trace contextRef="#ctx0" brushRef="#br0" timeOffset="310">82 719 276 0,'-5'5'104'0,"5"-5"-56"0,0 0 12 0,0 0 49 16,0 0-21-16,0 0-8 15,0-5-20-15,0 0-8 16,11-5-29-16,0 5-5 0,11-5-1 16,-5 5-9-16,10 1-4 15,-5-1-10-15,11 0-4 16,-5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16,-5-5-1-16,-17 14 1 15,0-4-4-15,-17 10-1 16,6-10-4-16,-33 5-1 15,11-5-10-15,-44-5-4 16,16-10-39-16,-16-5-19 16,16-5-49-16,-5-4-21 0,16-1-38 15</inkml:trace>
  <inkml:trace contextRef="#ctx0" brushRef="#br0" timeOffset="78817">329 2234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2504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1333 260 0,'0'-20'96'0,"0"20"-52"0,-6 0-25 0,6 0 29 16,0 10-15-16,0 0-4 15,0 24-10-15,0-5-2 16,0 45-10-16,0-15 0 0,0 34 0 15,0-15-1-15,0 35-1 16,0-20-6-16,6 20 1 16,-1-15-7-16,1 0 0 15,-1-15-46-15,1-9-19 0,-1-6-27 16,1-14-9-16,-1-10 12 16</inkml:trace>
  <inkml:trace contextRef="#ctx0" brushRef="#br0" timeOffset="79848">1795 2372 264 0,'-11'-15'101'0,"11"15"-54"0,-5-5-4 15,-1 5 38-15,6 0-18 16,0 0-4-16,0 0-23 16,0 0-10-16,0 0-15 0,0 0-3 0,6 0 2 15,-1 0-6-15,12 0 0 16,-6 0-2-16,11 0-2 15,-6 0-43-15,6 0-21 16,0 0-41-16,6-5-17 16,-6 0-27-1</inkml:trace>
  <inkml:trace contextRef="#ctx0" brushRef="#br0" timeOffset="80316">2126 1396 304 0,'-17'-29'115'16,"17"29"-62"-16,28-5-42 0,-28 5 26 0,0 0-18 15,0 0-3-15,6 5 5 16,-1 0 6-16,6 5-14 15,0 0 2-15,6 24-1 0,-6-5-1 16,0 35 0-16,0-10-1 16,0 34 2-16,0-14-3 15,0 33 1-15,-6-18-7 16,6 13-1-16,-5-18-2 16,-1-6-2-16,1-9 1 15,-1-15 1-15,1-5-8 16,-1-25-3-16,1 6 2 0,5-40 2 15,-6-5 0-15,12-9 1 16,-6-1 0-16,6 1 3 16,-6 4-2-16,5 5-1 15,1 5 3-15,-1 15 2 16,-5 0 2-16,0 20 1 16,0-6-2-16,0 25-2 15,0 1-13-15,0-1-6 16,0-5-50-16,0 0-20 15,-5-5-36 1,5-4-51-16,-6-6 57 16</inkml:trace>
  <inkml:trace contextRef="#ctx0" brushRef="#br0" timeOffset="80738">2887 2445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14 1-15,5-4-3 16,-5 4 1-16,6-4-11 0,5 4-6 16,5-4-4-16,12 4-2 15,-1 0 4 1,17 1 3-16,-5-6 7 0,5-4 6 16,-5-1 8-16,-1-4 5 15,1 0-8-15,-1-1 0 16,-5 1 0-16,-5 10 3 15,-1-6-13-15,-16 16-7 16,6-6-39-16,-23 0-15 16,6 1-66-16,-17-1-26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8 3-16,0-13-8 15,0 4 0-15,0-10 0 0,6-5 3 16,-6-9-2-16,0-5 0 15,0-10 5-15,5-5 5 16,-5-5-3-16,0-5 0 16,0-10-4-16,0 1 1 15,0-6 2-15,0 1 2 16,0-1-5-16,6-4-4 16,-1-1-4-16,1-4 1 15,-1-5 1-15,1 0 0 16,-1 0-3-16,7-6 2 15,-7 1 1-15,12 5 2 16,-6-5-1-16,16 0 2 16,-5 0-2-16,17-5-1 15,-6 0 1-15,11 0-1 16,-11 0 2-16,6-10 1 0,-6 0-1 16,11 0-2-16,-6 6 1 15,6-1 1-15,-5 0-1 16,5 0-1-16,-5 0-8 15,-1 0-3-15,-5 5-21 16,-5 0-9-16,-6 0-42 16,0-5-20-16,-5 0-49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5-2-16,0-6-1 15,0 6 3-15,0-5 0 16,5 0 1-16,1-1 0 0,5 6 0 16,-6 0 0-16,12 0 0 15,-1-1 0-15,6 1 2 16,-5 0-1-16,0-1-1 15,-1 1 12-15,1 5 4 16,-1-6 5-16,-10 6 2 16,-1-5-4-16,-10 4 1 15,-1-4-7-15,-10 9-3 16,-1-4-8-16,-5 14-3 16,5-9-25-16,-10 4-10 15,5-4-54-15,-11-1-22 16,5-4-83-1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15-1-16,-1-5-5 15,6 24 1-15,-5-9-4 16,5 4-2-16,0-9-2 16,0 9 0-16,0-9 0 15,-6 0 3-15,1-11-1 16,-1 1 2-16,1-5-2 15,-1-5 0-15,1-9-3 16,-1-1 1-16,-5-5-2 16,0-4 2-16,0-5-2 0,0-11 2 15,0 1-7-15,0-15 1 16,0 0 1-16,0-9 1 16,0 4-2-16,0-15 0 15,0 6 2-15,6-11 2 16,-1 6-2-16,1-6-2 15,-1 1 2-15,6-5 0 16,1 4-2-16,4-4 0 16,1 5 2-16,-1 4 0 15,1 6-2-15,5-1 0 16,-6 5 2-16,6 15 2 16,0 0 0-16,6 15-1 15,-6 0 3-15,6 19 0 16,-6-5-1-16,5 11-2 15,-5-6 1-15,6 10-1 0,-6-5-3 16,0 5 2-16,-6-5-17 16,1-4-8-16,-6-6-30 15,0 1-13-15,0-6-36 16,-6-9-16-16,1 4-6 16,0-14-26-1,-1 0 60-15</inkml:trace>
  <inkml:trace contextRef="#ctx0" brushRef="#br0" timeOffset="736">882 892 140 0,'6'-15'52'0,"-6"15"-28"0,5-5-4 0,-5 5 19 16,0 0-4-16,0 0 2 15,0-5 1-15,0 0 1 16,0-4-21-16,0-1 7 0,0 5 5 15,0 0 1-15,-5 0 4 0,-1 0-6 16,-5 0-3-16,6 0-8 16,-6 10-1-16,0-5-6 15,-1 10 1-15,1 0-5 16,0 5 1-16,6-1-7 16,-1 6-1-16,1 0 0 15,-1 4 2-15,1-4-1 16,5 4-1-16,0-4 1 15,0-1-1-15,0-4 0 16,5 0 2-16,-5-5-3 16,6-1-2-16,-1 1 2 0,6 0 2 15,-5-5-2-15,5 0-2 16,0-5 2-16,0 0 0 16,0 0 1-16,0-10 0 15,-5 5-5-15,10-10-1 16,-5 1-2-16,0-6 2 15,0 0 4-15,6 1 3 16,-6-1-2-16,0 1 0 16,0 4-1-16,0 0 0 15,-6 5 2-15,1 1 2 16,-1 4 1-16,1 5 1 16,-1 0-2-16,1 10-2 15,-1-1-2-15,1 16-1 16,-1-6 2-16,6 11 2 15,0-6 0-15,1 6 2 16,-1-6-11-16,5 6-2 0,-5-1-24 16,0 0-8-16,0-4-22 15,0-1-8-15,-5-4-18 16,5-10-7-16,-6 0 4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16 2 15,0-6 0-15,-6 15 1 16,6-10-2-16,0 5-1 15,0-5-3-15,0 1 1 16,0-6-2-16,11 0 2 16,-5-4-2-16,16-6-1 15,0-4-4-15,17-6 0 16,-6 1 4-16,22-5 2 16,-11-5-14-16,6 0-4 0,-12 0-47 15,1 0-21-15,-6-5-94 16,-11 0-67-1,0 0 103-15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25 2 0,-1-5-7 15,1 20-3-15,-1-10-2 16,1 14 1-16,-1-14-21 16,1 10-9-16,-1-11-37 15,1-4-16-15,-1-10-43 16,1-4-55-16,-1-11 61 15</inkml:trace>
  <inkml:trace contextRef="#ctx0" brushRef="#br0" timeOffset="496">6 226 192 0,'-6'-20'71'0,"6"20"-38"0,0-15-1 0,0 15 27 15,0-9-14-15,0 4-3 16,6-10-14-16,-1 5-5 16,6-4-13-16,-5-1-2 0,10 0 2 15,1 5 0-15,10 5 2 16,-5 1-4-16,17-1-3 0,-6 5-2 16,11-5-3-16,-11 0 1 15,6 5 1-15,-6 0-1 16,0 0-1-16,-6 0 1 15,-4 0 1-15,-1 0 5 16,-11 10 6-16,0-5-7 16,-11 9-1-16,0-4-3 15,-17 15-2-15,1-6 5 16,-12 15 4-16,6-9 4 16,-6 9 2-16,6-4-2 15,0 4 2-15,6-5 1 0,5 1 2 16,0-1-8-16,5-4-1 15,6-1-1-15,11 1 0 16,0-6-2-16,17 1 1 16,-6-5-4-16,16-6 0 15,-5 1-3-15,6-5-1 16,-6 0-12-16,-5 0-5 16,-6 0-32-16,0-5-15 15,-6 0-43-15,1 0-20 16,-6 0-17-1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15,0-15-2-15,0 21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0-1-15,-1-4 1 16,-5-6-1-16,0-5 0 16,0-4 0-16,-5-6 4 15,-1-4 2-15,1-5 2 16,-1-20 0-16,1 5-4 16,-1-19-3-16,-4-1-5 15,4-9 0-15,-5 5-5 16,0-25-1-16,0 5 2 15,0-15 3-15,-5 10 0 16,-1-5 1-16,1 10 0 0,-1 0 0 16,1 5 3-16,-1 10 0 15,1 4-2-15,-1 6 0 16,1 4-1-16,5 15 3 16,0 1 2-16,11 23 4 15,-6-4-2-15,6 44 0 16,0-10-1-16,1 34 1 15,-7-14 0-15,1 24 1 16,-1-15-5-16,1 20 1 16,-6-15-24-16,0 5-12 15,0-9-32-15,0-6-14 16,-6-9-39-16,6-10-16 16,-5-10 25-1</inkml:trace>
  <inkml:trace contextRef="#ctx0" brushRef="#br0" timeOffset="1336">1103 1102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1682 994 244 0,'6'0'90'0,"-6"0"-48"0,0 5-38 0,0-5 19 16,0 5-4-16,0 0 3 0,0 10 1 15,0-6 1-15,5 16-13 16,1-5 4-16,-1-1 3 0,1 1-2 16,-1 4 3-16,-5-4-10 15,0-1-5-15,0-4-3 16,6-5 1-16,-6 0-1 16,0 0 2-16,0-6-9 15,5-13-1-15,1 4-3 16,-1-15 1-16,1 5-2 15,-1-9 0-15,1-1 1 16,-1 1 4-16,1 4 1 16,5-4 0-16,0 4 1 0,6 1 0 15,-1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2437 63 208 0,'-5'-34'79'0,"5"34"-42"0,-6-20-15 0,6 20 28 16,0-4-4-16,0 4 0 16,-5-5-12-16,5 5-4 15,0 0-17-15,0 0 1 0,0 0 2 16,0 0-4-16,0 5-2 15,0-1-1-15,0 16-1 16,0-5 0-16,0 14 2 0,0-4-5 16,5 19-1-16,-5-10 0 15,6 15 2-15,-1-10-1 16,1 15 0-16,-1-15 1 16,1 15 1-16,-1-5-1 15,1 5-1-15,-1-10 1 16,1 10 1-16,0-10-3 15,-1 10-1-15,-5-10-1 16,6 5-2-16,-1-5-2 16,1 0 1-16,-6-4 3 15,5-6 1-15,-5-5-4 0,0-4-1 16,0-1-19-16,0-4-7 16,0-5-34-16,0-1-12 15,0-4-33-15,0 0-12 16,0 0 2-1</inkml:trace>
  <inkml:trace contextRef="#ctx0" brushRef="#br0" timeOffset="9382">2856 798 176 0,'6'-14'66'0,"-6"14"-36"0,0-15-4 16,0 15 23-16,-6-5 2 16,6 5 2-16,-5-5-7 15,-1 0-2-15,1 0-24 16,-1 0 6-16,-5 1 2 0,6-1-9 0,-6 5-1 16,0 0-8-16,-6 0-4 15,1 0 1-15,-12 5 0 16,1-1-1-16,-1 6-1 15,6-5-1-15,0 10 2 16,0-5-3-16,0 9-2 16,5-4 4-16,1 9 4 15,5-4-7-15,0 0-3 16,0-1 2-16,5 1 1 16,1-1 2-16,5 6 2 15,0-1-1-15,5 1 0 16,1-6-3-16,10-4-2 15,1 0 3-15,-1-5 2 16,1-1 0-16,5-4 0 16,-6 0-3-16,6-10-2 0,0 5 3 15,0-9 0-15,-5-1-1 16,0-10 1-16,-1 5 0 16,1-4 1-16,-6-1 0 15,0-4 0-15,0 4 0 16,-6 1 2-16,1-1 1 15,-1 0 1-15,1 1 2 16,-6-1 1-16,0 6-5 16,-6-1-2-16,1 0-2 15,-1 0-2-15,1 6-13 0,-1-1-6 16,1 5-52-16,-1 0-21 16,1 0-65-16,5 0-26 15,0 0 48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0-5-16,6 0 0 15,0 0 2-15,-1-5 1 16,-5 0 1-16,0 1 0 16,0-1-5-16,0-5 1 15,0 5 2-15,-5-5 3 16,-1 0-2-16,1 1 0 15,-1-1-1-15,-5-10-2 16,0 5 7-16,-5 1 3 16,-1-1-1-16,-5 5 0 15,6 0-3-15,-6 6-1 0,0-1-6 16,-6 10 1-16,1-5 0 16,-1 9 0-16,0 1-3 15,1 5 2-15,5 0 3 16,0 9 1-16,0-4 1 15,5 14 2-15,1-5-1 16,5 11 0-16,0-6-1 16,5 0 0-16,-5-4-2 15,11-6-2-15,0-4-2 16,6-6 1-16,-1 1 1 16,7-5 0-16,-7 0-7 0,17-10 0 15,0 0-37-15,6-5-15 16,-6 0-41-16,0-5-17 15,-6 5-8 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0 338 176 0,'0'0'66'0,"0"0"-36"0,6 10-15 16,-6-5 20-16,0 5-2 16,0-5 3-16,11 4-5 0,-5 1-1 15,5 5-17 1,-6-5 3-16,6 4 2 0,-5 1-4 0,-1-10 2 15,1 0 6-15,-6-5 4 16,0 0-3-16,0-15-2 16,0 5-7-16,-6-14-4 15,6 4 1-15,-5-14 3 16,-1 5-6-16,1-11-2 16,-1 6 1-16,1-5 0 15,5 9-6-15,0 1 0 16,0 5-1-16,5-1 0 15,1 5 0-15,5 6 0 16,0-1 0-16,5 0 2 16,-5 6-1-16,0 4-1 15,0 0-21-15,0 0-9 0,0 0-31 16,0 0-14-16,0 5-55 16,6 0-55-1,-6 0 67-15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1039 192 0,'5'-5'74'0,"-5"5"-40"0,0 0-20 0,0 0 20 0,0 0-4 16,0 0 2-16,6 0-5 15,-1 0-2-15,6 0-13 16,0 0 3-16,0 0 3 0,0 0-4 16,0-5 2-16,1 0-7 15,-1 0-1-15,0 0-4 16,0-5-1-16,0 5-3 16,5-9-1-16,-5 4 5 15,0-5 2-15,0 0-2 16,-5-4-1-16,-1 4 5 15,-5-4 5-15,0 4-3 16,-5 0 0-16,-1 0-9 0,-5 6 0 16,6 4 1-16,-12 5 1 15,6 0 1-15,-5 14 0 16,-1-4 2-16,1 15 1 16,-1-1 1-16,0 11 2 15,6-6 1-15,0 10 3 16,6-9-5-16,5 4-1 15,0-5-4-15,16 1-1 16,-5-6-3-16,11-4-1 16,-5-6 1-16,22 1 2 15,-6 0-3-15,5-10-2 16,-5 0-34-16,0-5-12 16,-5 0-38-16,-6-10-15 15,0 5-44-15</inkml:trace>
  <inkml:trace contextRef="#ctx0" brushRef="#br0" timeOffset="541">612 88 260 0,'5'-44'99'0,"-5"44"-54"0,11-34-22 0,-11 29 31 15,0 0-10-15,0 0-2 16,0 5-10-16,0 0-3 16,0 15-16-16,0-6 8 0,6 21 2 15,-6-6-3-15,5 20-1 16,1-9-7-16,-6 28 0 0,0-9 2 15,5 15 1-15,1-10-4 16,-1 19 1-16,1-14-5 16,-1 19-2-16,1-19-2 15,-1 4-3-15,1-9 1 16,-1 5-1-16,1-10-7 16,-6-5-3-16,0-10-25 15,0-5-10-15,0-4-32 16,0-6-14-16,0-4-42 15,5-6-60 1,1-4 62-16</inkml:trace>
  <inkml:trace contextRef="#ctx0" brushRef="#br0" timeOffset="859">523 921 300 0,'-22'0'112'0,"22"0"-60"0,-5 20-25 0,5-16 34 16,0 1-23-16,0 0-7 15,5-5 6-15,1 0 3 0,10 0-21 16,1 0 3-16,5-5-1 15,-5 0-9-15,5 5-4 0,-6 0-5 16,12 5-3-16,-6 0-2 16,11 0-1-16,-6 0-36 15,1 0-14-15,-6-5-46 16,0 0-17-16,-5 0-45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0 324 0,'-6'10'121'0,"6"-10"-66"0,-5-10-60 16,5 10 23-16,0 0-30 15,0 0-8-15,0 10-48 16,0 0-18-16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0,'11'-20'85'0,"-11"20"-46"0,5-9-19 15,-5 9 27-15,0-5-10 16,0 0 1-16,0 5-4 16,0 0 1-16,0-5-19 15,0 0 2-15,-5 5 2 0,-1 0-5 16,-5 5 2-16,0 0-4 16,0 5 0-16,0-6-1 15,-6 11 0-15,6-5-2 0,0 5-1 16,0-1-3-16,0 1 1 15,0 0-4-15,6-1-2 16,-1 1-3-16,6 0 1 16,0 0 1-16,6 4 0 15,-1 1-3-15,12-1 0 16,-1-4 2-16,12 5 0 16,-6-6 3-16,11 11 3 15,-5-6 9-15,-1 6 3 16,-5-1 3-16,0 1 2 15,-5-5-3-15,-12 4-2 16,1-4-7-16,-28-1-4 16,5-4-41-16,-16 14-16 15,6-4-81-15,-6 9-32 16,5-5-8-16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0-16,0 0-2 15,6 0 2-15,-1 5-4 16,6 0-2-16,0 0 2 16,0 0 2-16,0 0 2 15,0 0 3-15,-5 0 1 16,0 5 1-16,-1 0-2 15,-5 5 1-15,0-1 0 16,-5 6 1-16,-1 0-2 16,-5 4 1-16,0-4-6 15,-11 10-1-15,6-6 4 0,-6 6 2 16,0-6-2-16,0 11-1 16,-1-6 1-16,1 6 0 15,0-6 2-15,6 1 1 16,-1-6-6-16,6 1 0 15,0-1 1-15,6 1 3 16,-1-5-2-16,6 4-2 16,0-4 0-16,6 0 1 15,-6-1 1-15,6 1 1 16,-1-5-31-16,6 0-12 16,0 0-46-16,0-1-19 15,0 1-35 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0,'11'-29'101'0,"-11"29"-54"0,5-20-22 0,-5 20 31 16,6-5-10-16,-6 0 0 16,5 0-9-16,-5 0-2 15,0 0-20-15,0 5 2 0,0 0 3 16,0 0-2-16,6 0-1 16,-6 0-7-16,0 5-4 15,0-5-1-15,0 10-1 16,0 0-2-16,0 14 1 15,0-4 0-15,0 14 1 16,0-4-2-16,0 9-2 0,0-5 1 16,0 10-1-16,0-4 0 15,0 4 0-15,0-5-3 16,0 0 0-16,0-10 2 16,0 1 0-16,0-6 1 15,0 1 0-15,0-6 2 16,5-4 1-16,1-5-1 15,5 0 1-15,0-5-4 16,0-5-2-16,0 0-42 16,5 0-20-16,-5 0-66 15,6-5-29-15,-1 0 11 16</inkml:trace>
  <inkml:trace contextRef="#ctx0" brushRef="#br0" timeOffset="1291">126 603 88 0,'0'0'33'0,"0"0"-18"0,0 0 0 0,0 0 15 0,0 0 8 16,0 0 6-16,0 0 5 15,0 0 5-15,0 0-30 16,0 0 7-16,0 0 2 0,0 0-15 15,0-5-7-15,0 5-3 16,0 0-1-16,0 0 3 16,6-5 1-16,-6 5 1 15,5 0 2-15,1 0 2 16,5 0-1-16,-5 0-3 16,5 0-2-16,0 0-2 0,5 0 2 15,-5 0-5-15,6-5-3 16,-6 1 1-16,5 4 0 15,-5 0 1-15,0-5 0 16,0 0 2-16,0 5 3 16,0 0-2-16,0 0-2 15,-5 0-2-15,-1 0 0 16,1 0 2-16,-1 0 2 16,1 0-43-16,-6 0-20 15,0 0-56-15,11 0-22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16,-6-10 1-16,1 4 0 15,-1-9-2-15,1 5-2 16,-1-10 1-16,-5-4-1 16,6-6 0-16,-6 0 0 15,0-4-29-15,0-6-13 0,0-4-49 16,0-6-19-16,0-4-47 16,0-10-36-1,0 0 84-15</inkml:trace>
  <inkml:trace contextRef="#ctx0" brushRef="#br0" timeOffset="421">3 194 232 0,'0'-34'88'0,"0"34"-48"0,0-29-18 0,0 24 26 16,0-5-8-16,0-14 2 16,0 9-18-16,0 0-4 15,6 0-12-15,5-9 1 0,0 14 4 16,0 5-3-16,11 0 2 16,11 0-7-16,0 10-1 15,0 5-2-15,11-5 1 16,-5 0 4-16,-6 5 6 15,-6 9 2-15,-5-4 0 16,-5 10 4-16,-6 4 2 16,-22 0 0-16,-6 1 2 15,-5-1-7-15,-5 1-1 0,-6-6-7 16,5-9-3-16,6-1-2 16,0 11-3-16,0-5-24 15,5-6-9-15,-5 1-49 16,17 0-22-16,-6-1-26 15,5 1-7-15,1-5 22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93 168 0,'6'-10'66'0,"-6"5"-36"0,5-4-4 15,-5 4 25-15,0 0 1 16,0 0 4-16,0-5-5 16,0 0-1-16,0 0-28 15,0 1 3-15,0 4 2 0,0 0-9 0,0 0 0 16,-5 5-8-16,5 0-4 15,0 5-3-15,-6 0-3 16,1 0 1-16,-6 4-1 16,0 11 2-16,0 0 3 15,-1-1 0-15,7 1 0 16,-1-1-6-16,6 1-1 16,0 0 1-16,6-6 2 15,-1-4-2-15,1 0-2 16,0 0-1-16,5-5 3 15,0 0 0-15,0-1 1 16,0 1 0-16,-11 5 2 16,5-10-1-16,1-5-1 15,5 0 1-15,-6 0 1 16,1-4 1-16,-1-1 3 16,1-5-3-16,-6 0-2 0,0-4 0 15,0-1 1-15,0 1-1 16,0 4 2-16,0 0-4 15,0 1 0-15,0 4 3 16,0 0 1-16,0 5-4 16,0 5 1-16,0 10-5 15,0 5 1-15,5 4 4 16,1 1 2-16,-1-1-3 16,1 1-1-16,-1 4-2 15,1-4 3-15,-1 5-24 16,6-6-11-16,0 1-32 15,0-6-12-15,0-4-37 16,0-5-54-16,6 0 55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2-16,-1 5 2 15,1 0 1-15,5 5-4 16,0 10 1-16,0 4 4 15,0 1 2-15,0 5 0 16,0 4 1-16,0 1 0 16,-6-6 1-16,1 1-2 15,-1-5-2-15,1-1 1 0,0-4-1 16,-1 0 0-16,1-5 2 16,5 0-1-16,-6-15-3 15,1-5-1 1,10-4-3-16,6-6 1 15,0 1 1-15,0 4-1 16,-5 0 4-16,-1 6 0 16,1 4 1-16,-1 10 0 15,6 10 6-15,12 9 4 16,-7 6-1-16,-5 4 0 0,0 1-3 16,0-1-1-16,-5-9-45 15,-1 4-18-15,-10-4-86 16,-1 4-56-1,1-4 84-15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702 60 0,'-66'-44'24'0,"28"34"-12"0,-12-9 3 0,28 14 13 16,-11-5-13-16,-11 10-6 15,0-5-3-15,-22 5-2 16,-17-10 0-16,-22 6 2 0,-11 8 1 16,-5 1 3-16,-11-5-1 15,-28 0 0-15,-5-5-3 16,5 10-1-16,-17 0-3 15,-16 5 7-15,-5 10 4 0,16 9 0 16,-11 0 0-16,-11 6-10 16,11 4-1-16,17 10-2 15,5-5 0-15,6-5-3 16,10 0 2-16,18 6 1 16,10 8 2-16,11 16-6 15,17 14 1-15,16 10 1 16,11 5 3-16,12-9-2 15,10-6 0-15,12 0 1 16,10 1 0-16,17 14-3 16,11 4 2-16,6 1 1 0,5-5 0 15,5-10 0-15,12-14 0 16,10-1-3-16,12 1 2 16,11 9-1-16,16 5 0 15,11 10 0-15,11-9 0 16,-5-1 4-16,11-5 1 15,16-9 1-15,17-6 0 16,27 11-5-16,-16-11-1 16,0-4 1-16,10 0 0 15,7 4 3-15,-12-4 1 16,-11-5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5-4-16,-16-5 1 16,27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15,22-1 1-15,-16-4-6 16,-6 4 1-16,-5 1 3 16,-5 4 2-16,15 1 2 15,-21-6 0-15,-17 1 0 16,-5-11 0-16,-6-4 2 16,-10-5 3-16,-12-5-4 15,6-5-1-15,-1 0-2 16,1-9 1-16,-11-1-2 15,-6 0 2-15,-16 5-2 16,-1 1-1-16,-10 4 1 16,-6 0 1-16,-11-10-1 15,-17-14 2-15,-5-10-4 0,-11-6-2 16,-11 1 2-16,0 5 0 16,-16 5 1-16,-12 9 0 15,-16 1-3-15,-28-10 0 16,1-10 2-16,-17-10 0 15,-6 10 1-15,-11 9 0 16,-33-4-3-16,6 15 0 16,-22 9-1-16,-6 10 3 15,-28-5-2-15,-10-5 1 16,5-4 2-16,-28-1 2 16,1-9-1-16,10 14 2 15,-27 5-4-15,0 1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15,-33-6-1-15,17-4-1 16,0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232 205 236 0,'-11'-10'90'0,"11"10"-48"0,-11-34-12 0,5 29 34 15,-5 0-12-15,0 0-3 16,-11 0-10-16,5 1-4 15,-5 18-20-15,0-4 0 0,0 10-1 16,0-6-1-16,0 16 0 16,6-6-7-16,5 11-4 15,5-6-6-15,6 0 0 16,0-4 0-16,17-10 2 16,-1-1 3-16,12-19 4 15,-6 0 7-15,11-24 2 16,-6 5 1-16,-4-25 1 0,-7 4-2 15,-5-4-1 1,-5 5-3-16,-1 5-1 0,1 5-32 16,-6 4-11-16,0 6-66 15,5 14-25-15,1 0-39 16,10 20-28 0,-5 0 88-16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0 131 244 0,'5'5'90'0,"-5"-5"-48"0,11 24-23 0,-11-19 26 16,0 15-6-16,0-6 0 15,0 11-5-15,0-1-1 16,0 1-18-16,0-6 2 0,0 1 1 16,0-5-6-16,0-1-2 15,0-4-8-15,0-10-3 16,0 0-3-16,6-24 0 16,-1 4 0-16,1-24 3 15,-1 5-2-15,1-10-1 16,-1 10 3-16,6-1 2 15,-5 6 4-15,5 10 4 0,-6-1 5 16,17 20 3-16,-5 0 6 16,5 25 6-16,-6 0-12 15,7 24-2-15,-1-10-9 16,0 10-4-16,0-5-50 16,5 5-20-16,-5-4-89 15,-16-1-81 1,-1-10 83-16</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160 147 192 0,'11'-14'74'0,"-11"14"-40"0,33-15-5 15,-33 15 30-15,6-5 1 16,-6 5 3-16,0-5 1 16,0 0 2-16,-17 0-36 15,1 0-1-15,-12 5-1 0,6 0-12 0,-5 15-1 16,-1-5-11-16,1 19-3 15,5-4-6-15,11 14 1 16,-1-10-3-16,18 6 0 16,0-6 1-16,21-14 4 15,1-5 7-15,16-15 7 16,-6 0 0-16,1-29 1 16,-6 4 4-16,-5-14 1 15,-6 10-5-15,-6-5 0 16,-5 4-10-16,0 6-4 15,-5 4-47-15,-1 6-17 16,1 4-63-16,5 5-26 16,-6 5-9-1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1014 148 0,'11'0'57'0,"-6"0"-30"0,6 0 1 0,-11 0 25 15,6 0 1-15,-1-4 3 16,1 4-1-16,-1 0 3 16,1-5-33-16,-1 0 16 0,1 0 6 15,0 0-3-15,-12 0 0 16,6 0-14-16,-11-5-4 16,0 5-10-16,-6 5-2 15,1 0-9-15,-6 10-4 16,5 0-4-16,-5 10 1 0,6-1-4 15,5 6-1-15,0 9 0 16,11 0 2-16,0-4-5 16,16-6 1-16,-5-4 4 15,22-25 2-15,-5 0 4 16,27-24 3-16,-11 4 0 16,17-39 0-16,16-58 3 15,-16-1 5-15,-17 6-1 16,-17-11 1-16,-10 16-5 15,-6 14-3-15,-6 19-2 16,1 16 0-16,-6 4-7 16,0 15-1-16,-6 9-45 15,1 6-18-15,-6 9-103 0,0 1-42 16,-6 4 56 0</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175 215 200 0,'11'-5'77'0,"-11"5"-42"0,0-14 1 0,0 14 30 16,0-5 0-16,0 5 2 15,0-15-13-15,0 0-4 16,-11 6-29-16,5-1 0 0,-10 5 0 15,-1 0-12-15,-16 15-3 0,6 0-7 16,-6 29-1-16,5-5 1 16,17 10 0-16,0-5-3 15,27 6 0-15,-5-11 2 16,12-19 0-16,-1-6 9 16,16-23 5-16,-5 4-4 15,6-29-1-15,-6 4 0 16,-6-19 0-16,1-19 0 15,-6 9 2-15,-5 15-29 16,-6 10-12-16,-6 15-73 16,1 14-32-16,-1 10-40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0,-5-29 21 16,0 5 3-16,0-1 5 16,-5 11-1-16,-1-1-2 15,1 6-20-15,-1-6 7 0,1 1 6 16,-1-1-12-16,1-9-2 15,-1-5-12-15,12-25-5 16,-1 5-5-16,17-19-1 0,-5 4-1 16,10-19 2-16,12-15 2 15,-6 10 2-15,-5 10 7 16,-6 15 5-16,0 9 6 16,0 15 2-16,-6 15 4 15,-5 9 1-15,0 1-8 16,0 9-2-16,-5-5-5 15,-1 16-3-15,1-6-27 16,-1 10-10-16,1-5-55 16,-1 5-21-16,1-10-61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5 524 0,'0'0'195'0,"0"0"-106"0,6 0-88 0,-6 0 35 0,0 0-24 15,0 0-7-15,0 0-8 16,5-5-1-16,1 5 2 16,-1 0-32-16,1 0-12 0,-6 0-52 15,0 0-22-15,0 0-47 16,5 0-36-1,-5 0 92-15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0,'6'-5'137'0,"-6"5"-74"0,5 0-73 0,-5 0 20 16,6 5-41-16,-1 0-14 16,1 0-63-16,-1 5-28 15,1-5 33-15,-6 0 18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0,'-6'10'90'0,"6"-10"-48"15,6 5-73-15,-6-5 4 0,5 0-66 16,1-10-27-16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651 58 80 0,'-11'-9'30'0,"5"9"-16"0,6-10-1 0,0 10 14 15,0 0-4-15,-5 0 1 16,5-5-7-16,0 0 0 16,0 0-4-16,0 0 0 15,5 0-7-15,1 0 0 0,5 0 4 0,0 1-4 16,0 4-1-16,0 0-2 16,5 0 0-16,1 0 2 15,-1 0 2-15,1 0-1 16,-1 0 1-16,6 4-4 15,6 1 0-15,0 0 1 16,-1 0 2-16,6 0-1 16,0 0 2-16,-5 0-2 15,-1 0 0-15,1 5-3 16,0 4 1-16,-1-4-4 16,-5 0 0-16,0 0 5 15,0-1 2-15,-5 1 0 16,-1 0-1-16,1 0 1 0,-6 5 1 15,0-1 1-15,0 1 2 16,-6 5-3-16,12-1 1 16,-12 6-1-16,1-1 1 15,-1 6-4-15,1-1-1 16,-6-5 1-16,6 1 2 16,-1 4 1-16,1 1 1 15,-1 9-2-15,-5-5-1 16,0 5-1-16,0 1 2 15,0-1-1-15,0 0 2 16,0-5-2-16,0 1 0 16,-5-1-1-16,-1 0 2 15,-5 1-3-15,5-1-2 0,1 5 0 16,-6 0 1-16,-6-4 3 16,12-1 2-16,-6-5-3 15,5 1-1-15,-5-1 1 16,6 5 0-16,-6 1-2 15,5 4 1-15,-5 5-2 16,0 0-1-16,0 0 1 16,0 0 1-16,-5 0-3 15,-1-5 0-15,1 1 3 16,-1-6 3-16,-5 5-2 16,5 5-2-16,-10 0 2 15,-6 0 0-15,5 1-4 16,6-1 1-16,0 0 2 0,6 0 3 15,-1 5-2-15,1 0-2 16,-1 0 2-16,6 0 0 16,0 5-1-16,0 0-2 15,-6-5 1-15,6 9 1 16,-5-4-1-16,5 5-1 16,0 0 1-16,0-5-1 15,0 5 0-15,0 4 2 16,0 6-1-16,0 4 2 15,0 1 0-15,0-6 1 16,5 1 0-16,1 0 0 16,-1 4-2-16,1-9 1 15,-1-10-2-15,1 24-1 0,5 5 3 16,0 1 0-16,0-1 1 16,0-5 0-16,0 1-2 15,0-1 1-15,5-4-2 16,1-11 2-16,-1 6-4 15,6-5 0-15,0 4 5 16,6 1 2-16,-1-5-2 16,1-6-3-16,5-4 0 15,0-5-1-15,-6-10 2 16,6-4 1-16,6-6-4 16,0 1 1-16,-1-1 2 15,1 5 1-15,-6-9-1 16,0-1 1-16,-6-4-2 0,1-1 2 15,-1-4 2-15,-5 0 2 16,0-5-6-16,0-1 0 16,-5 1-1-16,-1-5 2 15,1 0 1-15,0 0 1 16,-6-5 0-16,0 0 2 16,0 0-1-16,0 5 2 15,5-5-2-15,-5 0 0 16,0 0-3-16,0 0 1 15,0 0 0-15,0 0 1 16,0 0-2-16,0 0 1 16,0 0 2-16,0 0 2 15,0 0-1-15,0 0-1 0,0 0-1 16,0 0 2-16,0 0-1 16,0 0 2-16,-5 0-2 15,5 0 0-15,-12 0-3 16,1 0-2-16,0 5 3 15,0 0 0-15,-11 0-4 16,6-1-1-16,-6 1 1 16,0 0 0-16,-6 5 1 15,1 0 2-15,5 0-3 16,-12 4 0-16,1 1 1 16,0 5 2-16,0 4-1 15,6 1-1-15,-1 4 1 16,1 0-1-16,-1 1 0 15,6 4 0-15,-6 5-3 16,1-4 2-16,-1 4-1 0,6-5 0 16,0-4 2-16,0-1 0 15,0 0-3-15,0 1 2 16,6 4-1-16,-1 5 0 16,0 5 4-16,1 0 1 15,5-4-1-15,0-1-2 16,0-10-2-16,-6 35 1 15,1 9 1 1,5 1-3-16,0-15 2 16,0-1 1-16,0 1 0 0,5 10 0 15,1-1 0-15,5-4 0 16,0-5 0-16,0-5-3 16,5 5 2-16,-5 4 1 15,6 1 2-15,5 0-1 16,-6-1-1-16,6-9-2 15,0-5-1-15,6 0 4 16,-1 0 1-16,1 5 0 16,-1 0-2-16,6 0-2 15,-5-10 1-15,5-5 1 16,0-4 2-16,0 4-3 16,0 5 0-16,0 5 1 15,-5 5 2-15,-1 0-1 16,-5 0-1-16,0-5 1 15,0-5-1-15,0 0 0 0,0 0 0 16,0 5 0-16,6 0 0 16,-6-5 0-16,6 0 0 15,-6-5 0-15,5-4 0 16,1 9 0-16,-1 0 0 16,1 5 0-16,-1 5 0 15,1 0 0-15,-1 9 2 16,1-9-1-16,-6-5-1 15,0-10-2-15,0-4 1 16,0-1 3-16,-6 0 1 16,1-4-1-16,-1 4-2 15,1 0 1-15,-6 1-1 0,0-1 0 16,0 0 2-16,0-4-1 16,0-6-1-16,0 5 3 15,-6 1 0-15,1 4-1 16,-1 10-2-16,-5 0 3 15,0 5 2-15,0-5-2 16,-5 5-2-16,-1-5 4 16,1-9 1-16,-1-6-2 15,1-4-1-15,-6-1 1 16,0 6 0-16,0-1-2 16,0 5 1-16,-17 1 2 15,-5 9 2-15,-11-10-1 16,-6 0-1-16,-16-9-3 15,11-6 1-15,5-4-2 16,12 0-1-16,4-1 1 0,12-4-1 16,6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29 147 76 0,'-11'-59'30'0,"11"59"-16"0,-11-29 16 0,5 24 21 0,6-5-8 15,0 0 0-15,0 0-9 16,0 1-1-16,0-1-19 16,0 5-1-16,0 5 0 0,0 0 4 15,6 15 4-15,-1-6-2 16,1 11-2-16,-1 9-1 16,1 11 3-16,-1-11-7 15,1 15 1-15,-1-5-4 16,1 20 2-16,-1-10 0 15,1 24 3-15,5 45-1 16,0-15 2-16,0-5-4 16,-6-29 1-16,1-11-3 15,5 16 2-15,5 39-2 16,-10-60 0-16,-1-4 1 0,1 20 1 16,-1-10-3-16,1 19 0 15,-1-19-5-15,1 5-2 16,5 24 2-16,-6-39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0,1 25 1 15,-1-11-5-15,1 26-1 16,0-16-11-16,-1 5-6 16,-5-14-41-16,0-5-17 15,0-10-52-15,0-10-30 16,0-9 74-16</inkml:trace>
  <inkml:trace contextRef="#ctx0" brushRef="#br0" timeOffset="384">22 221 192 0,'-22'-44'71'0,"22"44"-38"0,0-49-8 0,0 44 25 15,0-9-14-15,0-1-4 16,6-5-14-16,-1 6-4 15,6-1-8-15,0 0-2 0,6 5 0 16,-1 1 0-16,1 4 2 16,-1 0 3-16,7 5 2 15,-1 0-3-15,5 14 0 16,-5-4-1-16,0 5 3 16,0 0 17-16,-5 9 9 15,-6-4-5-15,-11 4-1 16,0-4-11-16,-11 4-4 15,0 1-8-15,-11-1-3 16,5-4-18-16,-16 0-7 16,6-6-30-16,-1 1-12 15,6 0-36-15,5-1-14 16,1-4-11-16,10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14 168 0,'0'-14'63'0,"0"14"-34"0,-6 0 1 0,6 0 28 0,-5 5-7 15,-1-5-2-15,1 9-15 16,-1 1-4-16,1 25-17 16,-1-6 5-16,-5 20 5 0,0-10-8 15,0 20-3-15,6-5-7 16,-1 10-2-16,1-11 1 16,-1 6 0-16,1-5-27 15,-1 0-9-15,1-10-28 16,5-5-12-16,0-4-35 15,-11-16-43 1,5-4 54-16</inkml:trace>
  <inkml:trace contextRef="#ctx0" brushRef="#br0" timeOffset="300">16 171 188 0,'-11'-29'71'0,"11"29"-38"0,-5-15-6 0,5 15 29 16,0 0-18-16,0 0-4 16,5 5 2-16,1 0 1 15,10 10-19-15,-5-1 5 0,11 16 4 16,-5-6-2-16,5 15 3 16,-6-4-12-16,12 9-2 15,-6-5-8-15,11 5-2 16,-5-5 0-16,5 1 2 15,-6-6-3-15,1 0-2 16,-6-4-5-16,0-6-2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0 201 164 0,'0'-15'63'0,"0"15"-34"0,5 5-12 0,-5-5 22 16,0 0-18-16,0 0-6 16,6 0-3-16,-1 0-1 15,6 0-5-15,0 0 5 0,6-5 4 16,-1 0 2-16,1 0 1 15,-1 0-9-15,6-4-3 16,1 4-4-16,-1-10 1 16,0 0 0-16,0 1 3 15,-6-1-1-15,1-5 0 16,-6 6-3-16,0-1 1 16,0 0 2-16,-6 0 4 15,1 6-4-15,-12-1-1 16,1 5 0-16,-12 10 2 0,1-5-1 15,-12 19 0-15,6-4 3 16,-5 10 3-16,5-1 5 16,5 10 2-16,0-4 6 15,12 9 5-15,-1-10-5 16,23 11 0-16,0-6-9 16,10-10-4-16,-5 1-4 15,11-15 0-15,-5 0-37 16,10-15-17-16,-5 0-111 15,23-20-80 1,-7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436 39 152 0,'16'-20'57'0,"-16"20"-30"0,6-19 19 0,-6 19 32 16,0 0-17-16,0 0-8 15,-11 9-15-15,0-4-7 16,-11 10-17-16,5-5 4 0,-22 19 3 16,6-4 2-16,-11 9 3 15,6-5-5-15,-1 6-1 16,6-6-7-16,6 0-3 16,4-4-12-16,7 4-6 15,5-4 1-15,22-1 4 16,-6-4 0-16,40 0 1 15,-7-6 0-15,17 1 0 16,-5 0 4-16,-1-1 1 16,-4 1-4-16,-1 0-1 0,-11-1 25 15,-6 11 11-15,-5-5 1 16,-16 14 2-16,-1-5-15 16,-32 15-3-16,-1-9-11 15,-38 9-3-15,11-10-3 16,-17 5-2-16,12-9-19 15,5-1-10-15,5-4-47 16,11-1-19-16,6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0 242 212 0,'0'-20'79'0,"0"20"-42"16,0-10-15-16,0 10 28 0,0 5-15 15,0-5-5-15,0 0-6 16,0 0-1-16,11 0-13 15,-6 0 8-15,12 0 2 0,-6 0-4 16,5 5 1-16,1-5-6 16,10 5-1-16,-5-5-6 15,11 5-1-15,-5-5-1 16,5 0 1-16,-5 0 0 0,-1 0 1 16,-5 0 0-16,0-5 0 15,-5 0 2 1,5-10 1-16,-6 6-1 0,1-11-1 15,-6 5-3-15,-6-9-2 16,1 4 3-16,-6-4 0 16,0 4-4-16,-11 1 1 15,5-1 2-15,-10 5 1 16,-1 1-4-16,-5 9 1 16,0 0-5-16,-5 19 1 15,5 1 4-15,0 15 2 16,5-6 4-16,1 15 3 15,-1-4 0-15,11 14 0 16,1-10-3-16,16 5-1 0,0-5-1 16,11-5 0-16,0-4-2 15,11-11 1-15,-5 1 0 16,-1-10 1-16,-5-5-16 16,0-5-4-16,0 0-49 15,0-5-21-15,-5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a:p>
            <a:r>
              <a:rPr lang="en-US" b="0" dirty="0"/>
              <a:t>TODO: scrawl "lots of expensive setup"</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a:t>
            </a:r>
            <a:r>
              <a:rPr lang="en-US" sz="1200" kern="1200" baseline="0" dirty="0">
                <a:solidFill>
                  <a:schemeClr val="tx1"/>
                </a:solidFill>
                <a:effectLst/>
                <a:latin typeface="+mn-lt"/>
                <a:ea typeface="+mn-ea"/>
                <a:cs typeface="+mn-cs"/>
              </a:rPr>
              <a:t> scrawl "double the setup to cover the negative condition"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 "still coupled to HTML *implementation*"</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 "still coupled to HTML *implementation*"</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 "don't</a:t>
            </a:r>
            <a:r>
              <a:rPr lang="en-US" sz="1200" kern="1200" baseline="0" dirty="0">
                <a:solidFill>
                  <a:schemeClr val="tx1"/>
                </a:solidFill>
                <a:effectLst/>
                <a:latin typeface="+mn-lt"/>
                <a:ea typeface="+mn-ea"/>
                <a:cs typeface="+mn-cs"/>
              </a:rPr>
              <a:t> test business logic through the UI"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 "lots of</a:t>
            </a:r>
            <a:r>
              <a:rPr lang="en-US" sz="1200" kern="1200" baseline="0" dirty="0">
                <a:solidFill>
                  <a:schemeClr val="tx1"/>
                </a:solidFill>
                <a:effectLst/>
                <a:latin typeface="+mn-lt"/>
                <a:ea typeface="+mn-ea"/>
                <a:cs typeface="+mn-cs"/>
              </a:rPr>
              <a:t> duplication!"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 "make properties private /</a:t>
            </a:r>
            <a:r>
              <a:rPr lang="en-US" sz="1200" kern="1200" baseline="0" dirty="0">
                <a:solidFill>
                  <a:schemeClr val="tx1"/>
                </a:solidFill>
                <a:effectLst/>
                <a:latin typeface="+mn-lt"/>
                <a:ea typeface="+mn-ea"/>
                <a:cs typeface="+mn-cs"/>
              </a:rPr>
              <a:t> encourage interaction via </a:t>
            </a:r>
            <a:r>
              <a:rPr lang="en-US" sz="1200" kern="1200" dirty="0">
                <a:solidFill>
                  <a:schemeClr val="tx1"/>
                </a:solidFill>
                <a:effectLst/>
                <a:latin typeface="+mn-lt"/>
                <a:ea typeface="+mn-ea"/>
                <a:cs typeface="+mn-cs"/>
              </a:rPr>
              <a:t>page-specific methods</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Scrawl</a:t>
            </a:r>
            <a:r>
              <a:rPr lang="en-US" b="0" baseline="0" dirty="0"/>
              <a:t> "and on and on and 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"I will die on this hill"</a:t>
            </a:r>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a:p>
            <a:r>
              <a:rPr lang="en-US" b="0" dirty="0"/>
              <a:t>TODO: circle "new cred", "new member"</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a:t>
            </a:r>
            <a:r>
              <a:rPr lang="en-US" sz="1200" b="0" kern="1200" baseline="0" dirty="0">
                <a:solidFill>
                  <a:schemeClr val="tx1"/>
                </a:solidFill>
                <a:effectLst/>
                <a:latin typeface="+mn-lt"/>
                <a:ea typeface="+mn-ea"/>
                <a:cs typeface="+mn-cs"/>
              </a:rPr>
              <a:t>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a:t>
            </a:r>
            <a:r>
              <a:rPr lang="en-US" sz="1200" kern="1200" baseline="0" dirty="0">
                <a:solidFill>
                  <a:schemeClr val="tx1"/>
                </a:solidFill>
                <a:effectLst/>
                <a:latin typeface="+mn-lt"/>
                <a:ea typeface="+mn-ea"/>
                <a:cs typeface="+mn-cs"/>
              </a:rPr>
              <a:t> change scrawl to "</a:t>
            </a:r>
            <a:r>
              <a:rPr lang="en-US" sz="1200" kern="1200" baseline="0" dirty="0" err="1">
                <a:solidFill>
                  <a:schemeClr val="tx1"/>
                </a:solidFill>
                <a:effectLst/>
                <a:latin typeface="+mn-lt"/>
                <a:ea typeface="+mn-ea"/>
                <a:cs typeface="+mn-cs"/>
              </a:rPr>
              <a:t>thar</a:t>
            </a:r>
            <a:r>
              <a:rPr lang="en-US" sz="1200" kern="1200" baseline="0" dirty="0">
                <a:solidFill>
                  <a:schemeClr val="tx1"/>
                </a:solidFill>
                <a:effectLst/>
                <a:latin typeface="+mn-lt"/>
                <a:ea typeface="+mn-ea"/>
                <a:cs typeface="+mn-cs"/>
              </a:rPr>
              <a:t> be dragons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 </a:t>
            </a:r>
            <a:r>
              <a:rPr lang="en-US" sz="1200" b="0" kern="1200" dirty="0" err="1">
                <a:solidFill>
                  <a:schemeClr val="tx1"/>
                </a:solidFill>
                <a:effectLst/>
                <a:latin typeface="+mn-lt"/>
                <a:ea typeface="+mn-ea"/>
                <a:cs typeface="+mn-cs"/>
              </a:rPr>
              <a:t>dataEntryForm</a:t>
            </a:r>
            <a:r>
              <a:rPr lang="en-US" sz="1200" b="0" kern="1200" dirty="0">
                <a:solidFill>
                  <a:schemeClr val="tx1"/>
                </a:solidFill>
                <a:effectLst/>
                <a:latin typeface="+mn-lt"/>
                <a:ea typeface="+mn-ea"/>
                <a:cs typeface="+mn-cs"/>
              </a:rPr>
              <a:t> creation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a:p>
            <a:r>
              <a:rPr lang="en-US" b="0" dirty="0"/>
              <a:t>TODO: include data selector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7.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120.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7.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121.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8.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22.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23.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23.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23.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23.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4.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28.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5.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4.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4.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25.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30.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29.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199.emf"/><Relationship Id="rId50" Type="http://schemas.openxmlformats.org/officeDocument/2006/relationships/customXml" Target="../ink/ink354.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63.xml"/><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337.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194.emf"/><Relationship Id="rId40" Type="http://schemas.openxmlformats.org/officeDocument/2006/relationships/customXml" Target="../ink/ink349.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34.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31.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21.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 Type="http://schemas.openxmlformats.org/officeDocument/2006/relationships/notesSlide" Target="../notesSlides/notesSlide39.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380.xml"/><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19.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19" Type="http://schemas.openxmlformats.org/officeDocument/2006/relationships/customXml" Target="../ink/ink375.xml"/><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18.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22.gif"/><Relationship Id="rId51" Type="http://schemas.openxmlformats.org/officeDocument/2006/relationships/customXml" Target="../ink/ink391.xml"/><Relationship Id="rId3" Type="http://schemas.openxmlformats.org/officeDocument/2006/relationships/image" Target="../media/image21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customXml" Target="../ink/ink396.xml"/><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17.png"/><Relationship Id="rId21" Type="http://schemas.openxmlformats.org/officeDocument/2006/relationships/image" Target="../media/image255.emf"/><Relationship Id="rId7" Type="http://schemas.openxmlformats.org/officeDocument/2006/relationships/image" Target="../media/image221.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19.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8.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s>
</file>

<file path=ppt/slides/_rels/slide41.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14.xml"/><Relationship Id="rId26" Type="http://schemas.openxmlformats.org/officeDocument/2006/relationships/customXml" Target="../ink/ink418.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22.xml"/><Relationship Id="rId42" Type="http://schemas.openxmlformats.org/officeDocument/2006/relationships/customXml" Target="../ink/ink426.xml"/><Relationship Id="rId47" Type="http://schemas.openxmlformats.org/officeDocument/2006/relationships/image" Target="../media/image286.emf"/><Relationship Id="rId50" Type="http://schemas.openxmlformats.org/officeDocument/2006/relationships/customXml" Target="../ink/ink430.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39.xml"/><Relationship Id="rId76" Type="http://schemas.openxmlformats.org/officeDocument/2006/relationships/customXml" Target="../ink/ink443.xml"/><Relationship Id="rId84" Type="http://schemas.openxmlformats.org/officeDocument/2006/relationships/customXml" Target="../ink/ink447.xml"/><Relationship Id="rId89" Type="http://schemas.openxmlformats.org/officeDocument/2006/relationships/image" Target="../media/image308.emf"/><Relationship Id="rId7" Type="http://schemas.openxmlformats.org/officeDocument/2006/relationships/image" Target="../media/image266.png"/><Relationship Id="rId71" Type="http://schemas.openxmlformats.org/officeDocument/2006/relationships/image" Target="../media/image298.emf"/><Relationship Id="rId2" Type="http://schemas.openxmlformats.org/officeDocument/2006/relationships/notesSlide" Target="../notesSlides/notesSlide41.xml"/><Relationship Id="rId16" Type="http://schemas.openxmlformats.org/officeDocument/2006/relationships/customXml" Target="../ink/ink413.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17.xml"/><Relationship Id="rId32" Type="http://schemas.openxmlformats.org/officeDocument/2006/relationships/customXml" Target="../ink/ink421.xml"/><Relationship Id="rId37" Type="http://schemas.openxmlformats.org/officeDocument/2006/relationships/image" Target="../media/image281.emf"/><Relationship Id="rId40" Type="http://schemas.openxmlformats.org/officeDocument/2006/relationships/customXml" Target="../ink/ink425.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34.xml"/><Relationship Id="rId66" Type="http://schemas.openxmlformats.org/officeDocument/2006/relationships/customXml" Target="../ink/ink438.xml"/><Relationship Id="rId74" Type="http://schemas.openxmlformats.org/officeDocument/2006/relationships/customXml" Target="../ink/ink442.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64.png"/><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4" Type="http://schemas.openxmlformats.org/officeDocument/2006/relationships/image" Target="../media/image263.png"/><Relationship Id="rId9" Type="http://schemas.openxmlformats.org/officeDocument/2006/relationships/image" Target="../media/image267.emf"/><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3" Type="http://schemas.openxmlformats.org/officeDocument/2006/relationships/image" Target="../media/image262.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1" Type="http://schemas.openxmlformats.org/officeDocument/2006/relationships/slideLayout" Target="../slideLayouts/slideLayout2.xml"/><Relationship Id="rId6" Type="http://schemas.openxmlformats.org/officeDocument/2006/relationships/image" Target="../media/image265.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0.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58.xml"/><Relationship Id="rId26" Type="http://schemas.openxmlformats.org/officeDocument/2006/relationships/customXml" Target="../ink/ink462.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66.xml"/><Relationship Id="rId42" Type="http://schemas.openxmlformats.org/officeDocument/2006/relationships/customXml" Target="../ink/ink470.xml"/><Relationship Id="rId47" Type="http://schemas.openxmlformats.org/officeDocument/2006/relationships/image" Target="../media/image2741.emf"/><Relationship Id="rId50" Type="http://schemas.openxmlformats.org/officeDocument/2006/relationships/customXml" Target="../ink/ink47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57.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image" Target="../media/image2561.emf"/><Relationship Id="rId24" Type="http://schemas.openxmlformats.org/officeDocument/2006/relationships/customXml" Target="../ink/ink461.xml"/><Relationship Id="rId32" Type="http://schemas.openxmlformats.org/officeDocument/2006/relationships/customXml" Target="../ink/ink465.xml"/><Relationship Id="rId37" Type="http://schemas.openxmlformats.org/officeDocument/2006/relationships/image" Target="../media/image2691.emf"/><Relationship Id="rId40" Type="http://schemas.openxmlformats.org/officeDocument/2006/relationships/customXml" Target="../ink/ink46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78.xml"/><Relationship Id="rId66" Type="http://schemas.openxmlformats.org/officeDocument/2006/relationships/customXml" Target="../ink/ink482.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3.xml"/><Relationship Id="rId36" Type="http://schemas.openxmlformats.org/officeDocument/2006/relationships/customXml" Target="../ink/ink467.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54.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71.xml"/><Relationship Id="rId52" Type="http://schemas.openxmlformats.org/officeDocument/2006/relationships/customXml" Target="../ink/ink475.xml"/><Relationship Id="rId60" Type="http://schemas.openxmlformats.org/officeDocument/2006/relationships/customXml" Target="../ink/ink479.xml"/><Relationship Id="rId65" Type="http://schemas.openxmlformats.org/officeDocument/2006/relationships/image" Target="../media/image2831.emf"/><Relationship Id="rId4" Type="http://schemas.openxmlformats.org/officeDocument/2006/relationships/customXml" Target="../ink/ink451.xml"/><Relationship Id="rId9" Type="http://schemas.openxmlformats.org/officeDocument/2006/relationships/image" Target="../media/image2551.emf"/><Relationship Id="rId14" Type="http://schemas.openxmlformats.org/officeDocument/2006/relationships/customXml" Target="../ink/ink456.xml"/><Relationship Id="rId22" Type="http://schemas.openxmlformats.org/officeDocument/2006/relationships/customXml" Target="../ink/ink460.xml"/><Relationship Id="rId27" Type="http://schemas.openxmlformats.org/officeDocument/2006/relationships/image" Target="../media/image264.emf"/><Relationship Id="rId30" Type="http://schemas.openxmlformats.org/officeDocument/2006/relationships/customXml" Target="../ink/ink46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3.xml"/><Relationship Id="rId56" Type="http://schemas.openxmlformats.org/officeDocument/2006/relationships/customXml" Target="../ink/ink477.xml"/><Relationship Id="rId64" Type="http://schemas.openxmlformats.org/officeDocument/2006/relationships/customXml" Target="../ink/ink481.xml"/><Relationship Id="rId8" Type="http://schemas.openxmlformats.org/officeDocument/2006/relationships/customXml" Target="../ink/ink453.xml"/><Relationship Id="rId51" Type="http://schemas.openxmlformats.org/officeDocument/2006/relationships/image" Target="../media/image2761.emf"/><Relationship Id="rId3" Type="http://schemas.openxmlformats.org/officeDocument/2006/relationships/image" Target="../media/image310.png"/><Relationship Id="rId12" Type="http://schemas.openxmlformats.org/officeDocument/2006/relationships/customXml" Target="../ink/ink45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68.xml"/><Relationship Id="rId46" Type="http://schemas.openxmlformats.org/officeDocument/2006/relationships/customXml" Target="../ink/ink47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59.xml"/><Relationship Id="rId41" Type="http://schemas.openxmlformats.org/officeDocument/2006/relationships/image" Target="../media/image2711.emf"/><Relationship Id="rId54" Type="http://schemas.openxmlformats.org/officeDocument/2006/relationships/customXml" Target="../ink/ink476.xml"/><Relationship Id="rId62" Type="http://schemas.openxmlformats.org/officeDocument/2006/relationships/customXml" Target="../ink/ink480.xml"/></Relationships>
</file>

<file path=ppt/slides/_rels/slide4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3.xml"/></Relationships>
</file>

<file path=ppt/slides/_rels/slide46.xml.rels><?xml version="1.0" encoding="UTF-8" standalone="yes"?>
<Relationships xmlns="http://schemas.openxmlformats.org/package/2006/relationships"><Relationship Id="rId8" Type="http://schemas.openxmlformats.org/officeDocument/2006/relationships/customXml" Target="../ink/ink48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486.xml"/><Relationship Id="rId13" Type="http://schemas.openxmlformats.org/officeDocument/2006/relationships/image" Target="../media/image1542.emf"/><Relationship Id="rId18" Type="http://schemas.openxmlformats.org/officeDocument/2006/relationships/customXml" Target="../ink/ink491.xml"/><Relationship Id="rId26" Type="http://schemas.openxmlformats.org/officeDocument/2006/relationships/customXml" Target="../ink/ink495.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499.xml"/><Relationship Id="rId7" Type="http://schemas.microsoft.com/office/2007/relationships/diagramDrawing" Target="../diagrams/drawing5.xml"/><Relationship Id="rId12" Type="http://schemas.openxmlformats.org/officeDocument/2006/relationships/customXml" Target="../ink/ink48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1.xml"/><Relationship Id="rId2" Type="http://schemas.openxmlformats.org/officeDocument/2006/relationships/notesSlide" Target="../notesSlides/notesSlide47.xml"/><Relationship Id="rId16" Type="http://schemas.openxmlformats.org/officeDocument/2006/relationships/customXml" Target="../ink/ink490.xml"/><Relationship Id="rId20" Type="http://schemas.openxmlformats.org/officeDocument/2006/relationships/customXml" Target="../ink/ink49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4.xml"/><Relationship Id="rId32" Type="http://schemas.openxmlformats.org/officeDocument/2006/relationships/customXml" Target="../ink/ink49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6.xml"/><Relationship Id="rId36" Type="http://schemas.openxmlformats.org/officeDocument/2006/relationships/customXml" Target="../ink/ink500.xml"/><Relationship Id="rId10" Type="http://schemas.openxmlformats.org/officeDocument/2006/relationships/customXml" Target="../ink/ink48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89.xml"/><Relationship Id="rId22" Type="http://schemas.openxmlformats.org/officeDocument/2006/relationships/customXml" Target="../ink/ink493.xml"/><Relationship Id="rId27" Type="http://schemas.openxmlformats.org/officeDocument/2006/relationships/image" Target="../media/image2410.emf"/><Relationship Id="rId30" Type="http://schemas.openxmlformats.org/officeDocument/2006/relationships/customXml" Target="../ink/ink497.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07.xml"/><Relationship Id="rId26" Type="http://schemas.openxmlformats.org/officeDocument/2006/relationships/customXml" Target="../ink/ink511.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15.xml"/><Relationship Id="rId42" Type="http://schemas.openxmlformats.org/officeDocument/2006/relationships/customXml" Target="../ink/ink519.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0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17.xml"/><Relationship Id="rId46" Type="http://schemas.openxmlformats.org/officeDocument/2006/relationships/customXml" Target="../ink/ink521.xml"/><Relationship Id="rId2" Type="http://schemas.openxmlformats.org/officeDocument/2006/relationships/notesSlide" Target="../notesSlides/notesSlide48.xml"/><Relationship Id="rId16" Type="http://schemas.openxmlformats.org/officeDocument/2006/relationships/customXml" Target="../ink/ink506.xml"/><Relationship Id="rId20" Type="http://schemas.openxmlformats.org/officeDocument/2006/relationships/customXml" Target="../ink/ink508.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10.xml"/><Relationship Id="rId32" Type="http://schemas.openxmlformats.org/officeDocument/2006/relationships/customXml" Target="../ink/ink514.xml"/><Relationship Id="rId37" Type="http://schemas.openxmlformats.org/officeDocument/2006/relationships/image" Target="../media/image2001.emf"/><Relationship Id="rId40" Type="http://schemas.openxmlformats.org/officeDocument/2006/relationships/customXml" Target="../ink/ink51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2.xml"/><Relationship Id="rId36" Type="http://schemas.openxmlformats.org/officeDocument/2006/relationships/customXml" Target="../ink/ink516.xml"/><Relationship Id="rId49" Type="http://schemas.openxmlformats.org/officeDocument/2006/relationships/image" Target="../media/image2072.emf"/><Relationship Id="rId10" Type="http://schemas.openxmlformats.org/officeDocument/2006/relationships/customXml" Target="../ink/ink50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5.xml"/><Relationship Id="rId22" Type="http://schemas.openxmlformats.org/officeDocument/2006/relationships/customXml" Target="../ink/ink509.xml"/><Relationship Id="rId27" Type="http://schemas.openxmlformats.org/officeDocument/2006/relationships/image" Target="../media/image2410.emf"/><Relationship Id="rId30" Type="http://schemas.openxmlformats.org/officeDocument/2006/relationships/customXml" Target="../ink/ink51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2.xml"/><Relationship Id="rId8" Type="http://schemas.openxmlformats.org/officeDocument/2006/relationships/customXml" Target="../ink/ink502.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28.xml"/><Relationship Id="rId26" Type="http://schemas.openxmlformats.org/officeDocument/2006/relationships/customXml" Target="../ink/ink53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6.xml"/><Relationship Id="rId42" Type="http://schemas.openxmlformats.org/officeDocument/2006/relationships/customXml" Target="../ink/ink540.xml"/><Relationship Id="rId47" Type="http://schemas.openxmlformats.org/officeDocument/2006/relationships/image" Target="../media/image2062.emf"/><Relationship Id="rId50" Type="http://schemas.openxmlformats.org/officeDocument/2006/relationships/customXml" Target="../ink/ink544.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2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38.xml"/><Relationship Id="rId46" Type="http://schemas.openxmlformats.org/officeDocument/2006/relationships/customXml" Target="../ink/ink542.xml"/><Relationship Id="rId2" Type="http://schemas.openxmlformats.org/officeDocument/2006/relationships/notesSlide" Target="../notesSlides/notesSlide49.xml"/><Relationship Id="rId16" Type="http://schemas.openxmlformats.org/officeDocument/2006/relationships/customXml" Target="../ink/ink527.xml"/><Relationship Id="rId20" Type="http://schemas.openxmlformats.org/officeDocument/2006/relationships/customXml" Target="../ink/ink529.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4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31.xml"/><Relationship Id="rId32" Type="http://schemas.openxmlformats.org/officeDocument/2006/relationships/customXml" Target="../ink/ink535.xml"/><Relationship Id="rId37" Type="http://schemas.openxmlformats.org/officeDocument/2006/relationships/image" Target="../media/image2001.emf"/><Relationship Id="rId40" Type="http://schemas.openxmlformats.org/officeDocument/2006/relationships/customXml" Target="../ink/ink53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3.xml"/><Relationship Id="rId36" Type="http://schemas.openxmlformats.org/officeDocument/2006/relationships/customXml" Target="../ink/ink53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4.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1.xml"/><Relationship Id="rId52" Type="http://schemas.openxmlformats.org/officeDocument/2006/relationships/customXml" Target="../ink/ink545.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6.xml"/><Relationship Id="rId22" Type="http://schemas.openxmlformats.org/officeDocument/2006/relationships/customXml" Target="../ink/ink530.xml"/><Relationship Id="rId27" Type="http://schemas.openxmlformats.org/officeDocument/2006/relationships/image" Target="../media/image2410.emf"/><Relationship Id="rId30" Type="http://schemas.openxmlformats.org/officeDocument/2006/relationships/customXml" Target="../ink/ink53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3.xml"/><Relationship Id="rId56" Type="http://schemas.openxmlformats.org/officeDocument/2006/relationships/customXml" Target="../ink/ink547.xml"/><Relationship Id="rId8" Type="http://schemas.openxmlformats.org/officeDocument/2006/relationships/customXml" Target="../ink/ink523.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4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3.xml"/><Relationship Id="rId13" Type="http://schemas.openxmlformats.org/officeDocument/2006/relationships/image" Target="../media/image2400.emf"/><Relationship Id="rId18" Type="http://schemas.openxmlformats.org/officeDocument/2006/relationships/customXml" Target="../ink/ink558.xml"/><Relationship Id="rId3" Type="http://schemas.openxmlformats.org/officeDocument/2006/relationships/image" Target="../media/image313.png"/><Relationship Id="rId7" Type="http://schemas.openxmlformats.org/officeDocument/2006/relationships/image" Target="../media/image2100.emf"/><Relationship Id="rId12" Type="http://schemas.openxmlformats.org/officeDocument/2006/relationships/customXml" Target="../ink/ink55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57.xml"/><Relationship Id="rId1" Type="http://schemas.openxmlformats.org/officeDocument/2006/relationships/slideLayout" Target="../slideLayouts/slideLayout2.xml"/><Relationship Id="rId6" Type="http://schemas.openxmlformats.org/officeDocument/2006/relationships/customXml" Target="../ink/ink55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4.xml"/><Relationship Id="rId19" Type="http://schemas.openxmlformats.org/officeDocument/2006/relationships/image" Target="../media/image2700.emf"/><Relationship Id="rId4" Type="http://schemas.openxmlformats.org/officeDocument/2006/relationships/customXml" Target="../ink/ink551.xml"/><Relationship Id="rId9" Type="http://schemas.openxmlformats.org/officeDocument/2006/relationships/image" Target="../media/image2200.emf"/><Relationship Id="rId14" Type="http://schemas.openxmlformats.org/officeDocument/2006/relationships/customXml" Target="../ink/ink556.xml"/></Relationships>
</file>

<file path=ppt/slides/_rels/slide5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59.xml"/></Relationships>
</file>

<file path=ppt/slides/_rels/slide5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5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5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5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58.xml.rels><?xml version="1.0" encoding="UTF-8" standalone="yes"?>
<Relationships xmlns="http://schemas.openxmlformats.org/package/2006/relationships"><Relationship Id="rId8" Type="http://schemas.openxmlformats.org/officeDocument/2006/relationships/customXml" Target="../ink/ink562.xml"/><Relationship Id="rId13" Type="http://schemas.openxmlformats.org/officeDocument/2006/relationships/image" Target="../media/image2961.emf"/><Relationship Id="rId18" Type="http://schemas.openxmlformats.org/officeDocument/2006/relationships/customXml" Target="../ink/ink567.xml"/><Relationship Id="rId26" Type="http://schemas.openxmlformats.org/officeDocument/2006/relationships/customXml" Target="../ink/ink571.xml"/><Relationship Id="rId3" Type="http://schemas.openxmlformats.org/officeDocument/2006/relationships/image" Target="../media/image316.png"/><Relationship Id="rId21" Type="http://schemas.openxmlformats.org/officeDocument/2006/relationships/image" Target="../media/image3001.emf"/><Relationship Id="rId34" Type="http://schemas.openxmlformats.org/officeDocument/2006/relationships/customXml" Target="../ink/ink575.xml"/><Relationship Id="rId7" Type="http://schemas.openxmlformats.org/officeDocument/2006/relationships/image" Target="../media/image2931.emf"/><Relationship Id="rId12" Type="http://schemas.openxmlformats.org/officeDocument/2006/relationships/customXml" Target="../ink/ink56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6.xml"/><Relationship Id="rId20" Type="http://schemas.openxmlformats.org/officeDocument/2006/relationships/customXml" Target="../ink/ink56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1.xml"/><Relationship Id="rId11" Type="http://schemas.openxmlformats.org/officeDocument/2006/relationships/image" Target="../media/image2951.emf"/><Relationship Id="rId24" Type="http://schemas.openxmlformats.org/officeDocument/2006/relationships/customXml" Target="../ink/ink570.xml"/><Relationship Id="rId32" Type="http://schemas.openxmlformats.org/officeDocument/2006/relationships/customXml" Target="../ink/ink57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2.xml"/><Relationship Id="rId10" Type="http://schemas.openxmlformats.org/officeDocument/2006/relationships/customXml" Target="../ink/ink56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0.xml"/><Relationship Id="rId9" Type="http://schemas.openxmlformats.org/officeDocument/2006/relationships/image" Target="../media/image2941.emf"/><Relationship Id="rId14" Type="http://schemas.openxmlformats.org/officeDocument/2006/relationships/customXml" Target="../ink/ink565.xml"/><Relationship Id="rId22" Type="http://schemas.openxmlformats.org/officeDocument/2006/relationships/customXml" Target="../ink/ink569.xml"/><Relationship Id="rId27" Type="http://schemas.openxmlformats.org/officeDocument/2006/relationships/image" Target="../media/image3031.emf"/><Relationship Id="rId30" Type="http://schemas.openxmlformats.org/officeDocument/2006/relationships/customXml" Target="../ink/ink573.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881.emf"/><Relationship Id="rId13" Type="http://schemas.openxmlformats.org/officeDocument/2006/relationships/customXml" Target="../ink/ink581.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4.xml"/><Relationship Id="rId3" Type="http://schemas.openxmlformats.org/officeDocument/2006/relationships/customXml" Target="../ink/ink576.xml"/><Relationship Id="rId21" Type="http://schemas.openxmlformats.org/officeDocument/2006/relationships/customXml" Target="../ink/ink585.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98.xml"/><Relationship Id="rId7" Type="http://schemas.openxmlformats.org/officeDocument/2006/relationships/customXml" Target="../ink/ink578.xml"/><Relationship Id="rId12" Type="http://schemas.openxmlformats.org/officeDocument/2006/relationships/image" Target="../media/image2901.emf"/><Relationship Id="rId17" Type="http://schemas.openxmlformats.org/officeDocument/2006/relationships/customXml" Target="../ink/ink583.xml"/><Relationship Id="rId25" Type="http://schemas.openxmlformats.org/officeDocument/2006/relationships/customXml" Target="../ink/ink587.xml"/><Relationship Id="rId33" Type="http://schemas.openxmlformats.org/officeDocument/2006/relationships/customXml" Target="../ink/ink591.xml"/><Relationship Id="rId38" Type="http://schemas.openxmlformats.org/officeDocument/2006/relationships/image" Target="../media/image322.emf"/><Relationship Id="rId46" Type="http://schemas.openxmlformats.org/officeDocument/2006/relationships/image" Target="../media/image326.emf"/><Relationship Id="rId2" Type="http://schemas.openxmlformats.org/officeDocument/2006/relationships/notesSlide" Target="../notesSlides/notesSlide61.xml"/><Relationship Id="rId16" Type="http://schemas.openxmlformats.org/officeDocument/2006/relationships/image" Target="../media/image309.emf"/><Relationship Id="rId20" Type="http://schemas.openxmlformats.org/officeDocument/2006/relationships/image" Target="../media/image312.emf"/><Relationship Id="rId29" Type="http://schemas.openxmlformats.org/officeDocument/2006/relationships/customXml" Target="../ink/ink589.xml"/><Relationship Id="rId41" Type="http://schemas.openxmlformats.org/officeDocument/2006/relationships/customXml" Target="../ink/ink595.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0.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3.xml"/><Relationship Id="rId40" Type="http://schemas.openxmlformats.org/officeDocument/2006/relationships/image" Target="../media/image323.emf"/><Relationship Id="rId45" Type="http://schemas.openxmlformats.org/officeDocument/2006/relationships/customXml" Target="../ink/ink597.xml"/><Relationship Id="rId5" Type="http://schemas.openxmlformats.org/officeDocument/2006/relationships/customXml" Target="../ink/ink577.xml"/><Relationship Id="rId15" Type="http://schemas.openxmlformats.org/officeDocument/2006/relationships/customXml" Target="../ink/ink582.xml"/><Relationship Id="rId23" Type="http://schemas.openxmlformats.org/officeDocument/2006/relationships/customXml" Target="../ink/ink586.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4.xml"/><Relationship Id="rId31" Type="http://schemas.openxmlformats.org/officeDocument/2006/relationships/customXml" Target="../ink/ink590.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79.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88.xml"/><Relationship Id="rId30" Type="http://schemas.openxmlformats.org/officeDocument/2006/relationships/image" Target="../media/image317.emf"/><Relationship Id="rId35" Type="http://schemas.openxmlformats.org/officeDocument/2006/relationships/customXml" Target="../ink/ink592.xml"/><Relationship Id="rId43" Type="http://schemas.openxmlformats.org/officeDocument/2006/relationships/customXml" Target="../ink/ink596.xml"/><Relationship Id="rId48" Type="http://schemas.openxmlformats.org/officeDocument/2006/relationships/image" Target="../media/image327.emf"/></Relationships>
</file>

<file path=ppt/slides/_rels/slide62.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319.png"/><Relationship Id="rId7" Type="http://schemas.openxmlformats.org/officeDocument/2006/relationships/customXml" Target="../ink/ink59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600.xml"/></Relationships>
</file>

<file path=ppt/slides/_rels/slide6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601.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609.xml"/><Relationship Id="rId26" Type="http://schemas.openxmlformats.org/officeDocument/2006/relationships/customXml" Target="../ink/ink613.xml"/><Relationship Id="rId39" Type="http://schemas.openxmlformats.org/officeDocument/2006/relationships/image" Target="../media/image2171.emf"/><Relationship Id="rId3" Type="http://schemas.openxmlformats.org/officeDocument/2006/relationships/image" Target="../media/image323.png"/><Relationship Id="rId21" Type="http://schemas.openxmlformats.org/officeDocument/2006/relationships/image" Target="../media/image2071.emf"/><Relationship Id="rId34" Type="http://schemas.openxmlformats.org/officeDocument/2006/relationships/customXml" Target="../ink/ink617.xml"/><Relationship Id="rId42" Type="http://schemas.openxmlformats.org/officeDocument/2006/relationships/customXml" Target="../ink/ink621.xml"/><Relationship Id="rId47" Type="http://schemas.openxmlformats.org/officeDocument/2006/relationships/image" Target="../media/image2221.emf"/><Relationship Id="rId50" Type="http://schemas.openxmlformats.org/officeDocument/2006/relationships/customXml" Target="../ink/ink625.xml"/><Relationship Id="rId7" Type="http://schemas.openxmlformats.org/officeDocument/2006/relationships/image" Target="../media/image1970.emf"/><Relationship Id="rId12" Type="http://schemas.openxmlformats.org/officeDocument/2006/relationships/customXml" Target="../ink/ink606.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619.xml"/><Relationship Id="rId46" Type="http://schemas.openxmlformats.org/officeDocument/2006/relationships/customXml" Target="../ink/ink623.xml"/><Relationship Id="rId2" Type="http://schemas.openxmlformats.org/officeDocument/2006/relationships/notesSlide" Target="../notesSlides/notesSlide65.xml"/><Relationship Id="rId16" Type="http://schemas.openxmlformats.org/officeDocument/2006/relationships/customXml" Target="../ink/ink608.xml"/><Relationship Id="rId20" Type="http://schemas.openxmlformats.org/officeDocument/2006/relationships/customXml" Target="../ink/ink610.xml"/><Relationship Id="rId29" Type="http://schemas.openxmlformats.org/officeDocument/2006/relationships/image" Target="../media/image2121.emf"/><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603.xml"/><Relationship Id="rId11" Type="http://schemas.openxmlformats.org/officeDocument/2006/relationships/image" Target="../media/image1991.emf"/><Relationship Id="rId24" Type="http://schemas.openxmlformats.org/officeDocument/2006/relationships/customXml" Target="../ink/ink612.xml"/><Relationship Id="rId32" Type="http://schemas.openxmlformats.org/officeDocument/2006/relationships/customXml" Target="../ink/ink616.xml"/><Relationship Id="rId37" Type="http://schemas.openxmlformats.org/officeDocument/2006/relationships/image" Target="../media/image2161.emf"/><Relationship Id="rId40" Type="http://schemas.openxmlformats.org/officeDocument/2006/relationships/customXml" Target="../ink/ink620.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614.xml"/><Relationship Id="rId36" Type="http://schemas.openxmlformats.org/officeDocument/2006/relationships/customXml" Target="../ink/ink618.xml"/><Relationship Id="rId49" Type="http://schemas.openxmlformats.org/officeDocument/2006/relationships/image" Target="../media/image2231.emf"/><Relationship Id="rId10" Type="http://schemas.openxmlformats.org/officeDocument/2006/relationships/customXml" Target="../ink/ink605.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622.xml"/><Relationship Id="rId4" Type="http://schemas.openxmlformats.org/officeDocument/2006/relationships/customXml" Target="../ink/ink602.xml"/><Relationship Id="rId9" Type="http://schemas.openxmlformats.org/officeDocument/2006/relationships/image" Target="../media/image1980.emf"/><Relationship Id="rId14" Type="http://schemas.openxmlformats.org/officeDocument/2006/relationships/customXml" Target="../ink/ink607.xml"/><Relationship Id="rId22" Type="http://schemas.openxmlformats.org/officeDocument/2006/relationships/customXml" Target="../ink/ink611.xml"/><Relationship Id="rId27" Type="http://schemas.openxmlformats.org/officeDocument/2006/relationships/image" Target="../media/image2111.emf"/><Relationship Id="rId30" Type="http://schemas.openxmlformats.org/officeDocument/2006/relationships/customXml" Target="../ink/ink615.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624.xml"/><Relationship Id="rId8" Type="http://schemas.openxmlformats.org/officeDocument/2006/relationships/customXml" Target="../ink/ink604.xml"/><Relationship Id="rId51" Type="http://schemas.openxmlformats.org/officeDocument/2006/relationships/image" Target="../media/image2240.emf"/></Relationships>
</file>

<file path=ppt/slides/_rels/slide6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626.xml"/></Relationships>
</file>

<file path=ppt/slides/_rels/slide6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63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3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3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13" Type="http://schemas.openxmlformats.org/officeDocument/2006/relationships/customXml" Target="../ink/ink634.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47.xml"/><Relationship Id="rId21" Type="http://schemas.openxmlformats.org/officeDocument/2006/relationships/customXml" Target="../ink/ink638.xml"/><Relationship Id="rId34" Type="http://schemas.openxmlformats.org/officeDocument/2006/relationships/image" Target="../media/image382.emf"/><Relationship Id="rId42" Type="http://schemas.openxmlformats.org/officeDocument/2006/relationships/image" Target="../media/image422.emf"/><Relationship Id="rId47" Type="http://schemas.openxmlformats.org/officeDocument/2006/relationships/customXml" Target="../ink/ink651.xml"/><Relationship Id="rId50" Type="http://schemas.openxmlformats.org/officeDocument/2006/relationships/image" Target="../media/image482.emf"/><Relationship Id="rId55" Type="http://schemas.openxmlformats.org/officeDocument/2006/relationships/customXml" Target="../ink/ink655.xml"/><Relationship Id="rId63" Type="http://schemas.openxmlformats.org/officeDocument/2006/relationships/customXml" Target="../ink/ink659.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63.xml"/><Relationship Id="rId2" Type="http://schemas.openxmlformats.org/officeDocument/2006/relationships/notesSlide" Target="../notesSlides/notesSlide74.xml"/><Relationship Id="rId16" Type="http://schemas.openxmlformats.org/officeDocument/2006/relationships/image" Target="../media/image2911.emf"/><Relationship Id="rId29" Type="http://schemas.openxmlformats.org/officeDocument/2006/relationships/customXml" Target="../ink/ink642.xml"/><Relationship Id="rId11" Type="http://schemas.openxmlformats.org/officeDocument/2006/relationships/customXml" Target="../ink/ink633.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46.xml"/><Relationship Id="rId40" Type="http://schemas.openxmlformats.org/officeDocument/2006/relationships/image" Target="../media/image412.emf"/><Relationship Id="rId45" Type="http://schemas.openxmlformats.org/officeDocument/2006/relationships/customXml" Target="../ink/ink650.xml"/><Relationship Id="rId53" Type="http://schemas.openxmlformats.org/officeDocument/2006/relationships/customXml" Target="../ink/ink65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67.xml"/><Relationship Id="rId5" Type="http://schemas.openxmlformats.org/officeDocument/2006/relationships/diagramQuickStyle" Target="../diagrams/quickStyle12.xml"/><Relationship Id="rId61" Type="http://schemas.openxmlformats.org/officeDocument/2006/relationships/customXml" Target="../ink/ink658.xml"/><Relationship Id="rId10" Type="http://schemas.openxmlformats.org/officeDocument/2006/relationships/image" Target="../media/image328.png"/><Relationship Id="rId19" Type="http://schemas.openxmlformats.org/officeDocument/2006/relationships/customXml" Target="../ink/ink637.xml"/><Relationship Id="rId31" Type="http://schemas.openxmlformats.org/officeDocument/2006/relationships/customXml" Target="../ink/ink64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60.xml"/><Relationship Id="rId73" Type="http://schemas.openxmlformats.org/officeDocument/2006/relationships/customXml" Target="../ink/ink664.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27.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41.xml"/><Relationship Id="rId30" Type="http://schemas.openxmlformats.org/officeDocument/2006/relationships/image" Target="../media/image362.emf"/><Relationship Id="rId35" Type="http://schemas.openxmlformats.org/officeDocument/2006/relationships/customXml" Target="../ink/ink645.xml"/><Relationship Id="rId43" Type="http://schemas.openxmlformats.org/officeDocument/2006/relationships/customXml" Target="../ink/ink64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62.xml"/><Relationship Id="rId77" Type="http://schemas.openxmlformats.org/officeDocument/2006/relationships/customXml" Target="../ink/ink666.xml"/><Relationship Id="rId8" Type="http://schemas.openxmlformats.org/officeDocument/2006/relationships/image" Target="../media/image326.png"/><Relationship Id="rId51" Type="http://schemas.openxmlformats.org/officeDocument/2006/relationships/customXml" Target="../ink/ink65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36.xml"/><Relationship Id="rId25" Type="http://schemas.openxmlformats.org/officeDocument/2006/relationships/customXml" Target="../ink/ink640.xml"/><Relationship Id="rId33" Type="http://schemas.openxmlformats.org/officeDocument/2006/relationships/customXml" Target="../ink/ink644.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57.xml"/><Relationship Id="rId67" Type="http://schemas.openxmlformats.org/officeDocument/2006/relationships/customXml" Target="../ink/ink661.xml"/><Relationship Id="rId20" Type="http://schemas.openxmlformats.org/officeDocument/2006/relationships/image" Target="../media/image3120.emf"/><Relationship Id="rId41" Type="http://schemas.openxmlformats.org/officeDocument/2006/relationships/customXml" Target="../ink/ink64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65.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35.xml"/><Relationship Id="rId23" Type="http://schemas.openxmlformats.org/officeDocument/2006/relationships/customXml" Target="../ink/ink639.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52.xml"/><Relationship Id="rId57" Type="http://schemas.openxmlformats.org/officeDocument/2006/relationships/customXml" Target="../ink/ink656.xml"/></Relationships>
</file>

<file path=ppt/slides/_rels/slide75.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669.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82.xml"/><Relationship Id="rId3" Type="http://schemas.openxmlformats.org/officeDocument/2006/relationships/diagramData" Target="../diagrams/data13.xml"/><Relationship Id="rId21" Type="http://schemas.openxmlformats.org/officeDocument/2006/relationships/customXml" Target="../ink/ink673.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12" Type="http://schemas.openxmlformats.org/officeDocument/2006/relationships/image" Target="../media/image2350.emf"/><Relationship Id="rId17" Type="http://schemas.openxmlformats.org/officeDocument/2006/relationships/customXml" Target="../ink/ink671.xml"/><Relationship Id="rId25" Type="http://schemas.openxmlformats.org/officeDocument/2006/relationships/customXml" Target="../ink/ink675.xml"/><Relationship Id="rId33" Type="http://schemas.openxmlformats.org/officeDocument/2006/relationships/customXml" Target="../ink/ink679.xml"/><Relationship Id="rId38" Type="http://schemas.openxmlformats.org/officeDocument/2006/relationships/image" Target="../media/image2490.emf"/><Relationship Id="rId46" Type="http://schemas.openxmlformats.org/officeDocument/2006/relationships/image" Target="../media/image2540.emf"/><Relationship Id="rId2" Type="http://schemas.openxmlformats.org/officeDocument/2006/relationships/notesSlide" Target="../notesSlides/notesSlide75.xml"/><Relationship Id="rId16" Type="http://schemas.openxmlformats.org/officeDocument/2006/relationships/image" Target="../media/image2370.emf"/><Relationship Id="rId20" Type="http://schemas.openxmlformats.org/officeDocument/2006/relationships/image" Target="../media/image2390.emf"/><Relationship Id="rId29" Type="http://schemas.openxmlformats.org/officeDocument/2006/relationships/customXml" Target="../ink/ink677.xml"/><Relationship Id="rId41" Type="http://schemas.openxmlformats.org/officeDocument/2006/relationships/customXml" Target="../ink/ink68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68.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81.xml"/><Relationship Id="rId40" Type="http://schemas.openxmlformats.org/officeDocument/2006/relationships/image" Target="../media/image2510.emf"/><Relationship Id="rId45" Type="http://schemas.openxmlformats.org/officeDocument/2006/relationships/customXml" Target="../ink/ink685.xml"/><Relationship Id="rId5" Type="http://schemas.openxmlformats.org/officeDocument/2006/relationships/diagramQuickStyle" Target="../diagrams/quickStyle13.xml"/><Relationship Id="rId15" Type="http://schemas.openxmlformats.org/officeDocument/2006/relationships/customXml" Target="../ink/ink670.xml"/><Relationship Id="rId23" Type="http://schemas.openxmlformats.org/officeDocument/2006/relationships/customXml" Target="../ink/ink674.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28.png"/><Relationship Id="rId19" Type="http://schemas.openxmlformats.org/officeDocument/2006/relationships/customXml" Target="../ink/ink672.xml"/><Relationship Id="rId31" Type="http://schemas.openxmlformats.org/officeDocument/2006/relationships/customXml" Target="../ink/ink678.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27.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6.xml"/><Relationship Id="rId30" Type="http://schemas.openxmlformats.org/officeDocument/2006/relationships/image" Target="../media/image2450.emf"/><Relationship Id="rId35" Type="http://schemas.openxmlformats.org/officeDocument/2006/relationships/customXml" Target="../ink/ink680.xml"/><Relationship Id="rId43" Type="http://schemas.openxmlformats.org/officeDocument/2006/relationships/customXml" Target="../ink/ink684.xml"/></Relationships>
</file>

<file path=ppt/slides/_rels/slide76.xml.rels><?xml version="1.0" encoding="UTF-8" standalone="yes"?>
<Relationships xmlns="http://schemas.openxmlformats.org/package/2006/relationships"><Relationship Id="rId13" Type="http://schemas.openxmlformats.org/officeDocument/2006/relationships/customXml" Target="../ink/ink687.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700.xml"/><Relationship Id="rId21" Type="http://schemas.openxmlformats.org/officeDocument/2006/relationships/customXml" Target="../ink/ink691.xml"/><Relationship Id="rId34" Type="http://schemas.openxmlformats.org/officeDocument/2006/relationships/image" Target="../media/image2470.emf"/><Relationship Id="rId42" Type="http://schemas.openxmlformats.org/officeDocument/2006/relationships/image" Target="../media/image2520.emf"/><Relationship Id="rId47" Type="http://schemas.openxmlformats.org/officeDocument/2006/relationships/customXml" Target="../ink/ink704.xml"/><Relationship Id="rId50" Type="http://schemas.openxmlformats.org/officeDocument/2006/relationships/image" Target="../media/image2560.emf"/><Relationship Id="rId55" Type="http://schemas.openxmlformats.org/officeDocument/2006/relationships/customXml" Target="../ink/ink708.xml"/><Relationship Id="rId63" Type="http://schemas.openxmlformats.org/officeDocument/2006/relationships/customXml" Target="../ink/ink712.xml"/><Relationship Id="rId68" Type="http://schemas.openxmlformats.org/officeDocument/2006/relationships/image" Target="../media/image2660.emf"/><Relationship Id="rId7" Type="http://schemas.microsoft.com/office/2007/relationships/diagramDrawing" Target="../diagrams/drawing14.xml"/><Relationship Id="rId71" Type="http://schemas.openxmlformats.org/officeDocument/2006/relationships/customXml" Target="../ink/ink716.xml"/><Relationship Id="rId2" Type="http://schemas.openxmlformats.org/officeDocument/2006/relationships/notesSlide" Target="../notesSlides/notesSlide76.xml"/><Relationship Id="rId16" Type="http://schemas.openxmlformats.org/officeDocument/2006/relationships/image" Target="../media/image2370.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99.xml"/><Relationship Id="rId40" Type="http://schemas.openxmlformats.org/officeDocument/2006/relationships/image" Target="../media/image251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05.xml"/><Relationship Id="rId57" Type="http://schemas.openxmlformats.org/officeDocument/2006/relationships/customXml" Target="../ink/ink709.xml"/><Relationship Id="rId61" Type="http://schemas.openxmlformats.org/officeDocument/2006/relationships/customXml" Target="../ink/ink711.xml"/><Relationship Id="rId10" Type="http://schemas.openxmlformats.org/officeDocument/2006/relationships/image" Target="../media/image328.png"/><Relationship Id="rId19" Type="http://schemas.openxmlformats.org/officeDocument/2006/relationships/customXml" Target="../ink/ink690.xml"/><Relationship Id="rId31" Type="http://schemas.openxmlformats.org/officeDocument/2006/relationships/customXml" Target="../ink/ink696.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13.xml"/><Relationship Id="rId73" Type="http://schemas.openxmlformats.org/officeDocument/2006/relationships/customXml" Target="../ink/ink717.xml"/><Relationship Id="rId4" Type="http://schemas.openxmlformats.org/officeDocument/2006/relationships/diagramLayout" Target="../diagrams/layout14.xml"/><Relationship Id="rId9" Type="http://schemas.openxmlformats.org/officeDocument/2006/relationships/image" Target="../media/image327.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94.xml"/><Relationship Id="rId30" Type="http://schemas.openxmlformats.org/officeDocument/2006/relationships/image" Target="../media/image245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715.xml"/><Relationship Id="rId8" Type="http://schemas.openxmlformats.org/officeDocument/2006/relationships/image" Target="../media/image326.png"/><Relationship Id="rId51" Type="http://schemas.openxmlformats.org/officeDocument/2006/relationships/customXml" Target="../ink/ink706.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2390.emf"/><Relationship Id="rId41" Type="http://schemas.openxmlformats.org/officeDocument/2006/relationships/customXml" Target="../ink/ink701.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77.xml.rels><?xml version="1.0" encoding="UTF-8" standalone="yes"?>
<Relationships xmlns="http://schemas.openxmlformats.org/package/2006/relationships"><Relationship Id="rId26" Type="http://schemas.openxmlformats.org/officeDocument/2006/relationships/image" Target="../media/image2430.emf"/><Relationship Id="rId117" Type="http://schemas.openxmlformats.org/officeDocument/2006/relationships/customXml" Target="../ink/ink771.xml"/><Relationship Id="rId21" Type="http://schemas.openxmlformats.org/officeDocument/2006/relationships/customXml" Target="../ink/ink723.xml"/><Relationship Id="rId42" Type="http://schemas.openxmlformats.org/officeDocument/2006/relationships/image" Target="../media/image2520.emf"/><Relationship Id="rId47" Type="http://schemas.openxmlformats.org/officeDocument/2006/relationships/customXml" Target="../ink/ink736.xml"/><Relationship Id="rId63" Type="http://schemas.openxmlformats.org/officeDocument/2006/relationships/customXml" Target="../ink/ink744.xml"/><Relationship Id="rId68" Type="http://schemas.openxmlformats.org/officeDocument/2006/relationships/image" Target="../media/image2660.emf"/><Relationship Id="rId84" Type="http://schemas.openxmlformats.org/officeDocument/2006/relationships/image" Target="../media/image2750.emf"/><Relationship Id="rId89" Type="http://schemas.openxmlformats.org/officeDocument/2006/relationships/customXml" Target="../ink/ink757.xml"/><Relationship Id="rId112" Type="http://schemas.openxmlformats.org/officeDocument/2006/relationships/image" Target="../media/image2890.emf"/><Relationship Id="rId133" Type="http://schemas.openxmlformats.org/officeDocument/2006/relationships/customXml" Target="../ink/ink779.xml"/><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66.xml"/><Relationship Id="rId11" Type="http://schemas.openxmlformats.org/officeDocument/2006/relationships/customXml" Target="../ink/ink718.xml"/><Relationship Id="rId32" Type="http://schemas.openxmlformats.org/officeDocument/2006/relationships/image" Target="../media/image2460.emf"/><Relationship Id="rId37" Type="http://schemas.openxmlformats.org/officeDocument/2006/relationships/customXml" Target="../ink/ink731.xml"/><Relationship Id="rId53" Type="http://schemas.openxmlformats.org/officeDocument/2006/relationships/customXml" Target="../ink/ink739.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52.xml"/><Relationship Id="rId102" Type="http://schemas.openxmlformats.org/officeDocument/2006/relationships/image" Target="../media/image2840.emf"/><Relationship Id="rId123" Type="http://schemas.openxmlformats.org/officeDocument/2006/relationships/customXml" Target="../ink/ink774.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60.xml"/><Relationship Id="rId22" Type="http://schemas.openxmlformats.org/officeDocument/2006/relationships/image" Target="../media/image2411.emf"/><Relationship Id="rId27" Type="http://schemas.openxmlformats.org/officeDocument/2006/relationships/customXml" Target="../ink/ink726.xml"/><Relationship Id="rId43" Type="http://schemas.openxmlformats.org/officeDocument/2006/relationships/customXml" Target="../ink/ink734.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47.xml"/><Relationship Id="rId113" Type="http://schemas.openxmlformats.org/officeDocument/2006/relationships/customXml" Target="../ink/ink769.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82.xml"/><Relationship Id="rId8" Type="http://schemas.openxmlformats.org/officeDocument/2006/relationships/image" Target="../media/image326.png"/><Relationship Id="rId51" Type="http://schemas.openxmlformats.org/officeDocument/2006/relationships/customXml" Target="../ink/ink738.xml"/><Relationship Id="rId72" Type="http://schemas.openxmlformats.org/officeDocument/2006/relationships/image" Target="../media/image2680.emf"/><Relationship Id="rId80" Type="http://schemas.openxmlformats.org/officeDocument/2006/relationships/image" Target="../media/image2730.emf"/><Relationship Id="rId85" Type="http://schemas.openxmlformats.org/officeDocument/2006/relationships/customXml" Target="../ink/ink755.xml"/><Relationship Id="rId93" Type="http://schemas.openxmlformats.org/officeDocument/2006/relationships/customXml" Target="../ink/ink759.xml"/><Relationship Id="rId98" Type="http://schemas.openxmlformats.org/officeDocument/2006/relationships/image" Target="../media/image2820.emf"/><Relationship Id="rId121" Type="http://schemas.openxmlformats.org/officeDocument/2006/relationships/customXml" Target="../ink/ink773.xml"/><Relationship Id="rId3" Type="http://schemas.openxmlformats.org/officeDocument/2006/relationships/diagramData" Target="../diagrams/data15.xml"/><Relationship Id="rId12" Type="http://schemas.openxmlformats.org/officeDocument/2006/relationships/image" Target="../media/image2350.emf"/><Relationship Id="rId17" Type="http://schemas.openxmlformats.org/officeDocument/2006/relationships/customXml" Target="../ink/ink721.xml"/><Relationship Id="rId25" Type="http://schemas.openxmlformats.org/officeDocument/2006/relationships/customXml" Target="../ink/ink725.xml"/><Relationship Id="rId33" Type="http://schemas.openxmlformats.org/officeDocument/2006/relationships/customXml" Target="../ink/ink729.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42.xml"/><Relationship Id="rId67" Type="http://schemas.openxmlformats.org/officeDocument/2006/relationships/customXml" Target="../ink/ink746.xml"/><Relationship Id="rId103" Type="http://schemas.openxmlformats.org/officeDocument/2006/relationships/customXml" Target="../ink/ink764.xml"/><Relationship Id="rId108" Type="http://schemas.openxmlformats.org/officeDocument/2006/relationships/image" Target="../media/image2870.emf"/><Relationship Id="rId116" Type="http://schemas.openxmlformats.org/officeDocument/2006/relationships/image" Target="../media/image2912.emf"/><Relationship Id="rId124" Type="http://schemas.openxmlformats.org/officeDocument/2006/relationships/image" Target="../media/image2950.emf"/><Relationship Id="rId129" Type="http://schemas.openxmlformats.org/officeDocument/2006/relationships/customXml" Target="../ink/ink777.xml"/><Relationship Id="rId137" Type="http://schemas.openxmlformats.org/officeDocument/2006/relationships/customXml" Target="../ink/ink781.xml"/><Relationship Id="rId20" Type="http://schemas.openxmlformats.org/officeDocument/2006/relationships/image" Target="../media/image2390.emf"/><Relationship Id="rId41" Type="http://schemas.openxmlformats.org/officeDocument/2006/relationships/customXml" Target="../ink/ink733.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75" Type="http://schemas.openxmlformats.org/officeDocument/2006/relationships/customXml" Target="../ink/ink750.xml"/><Relationship Id="rId83" Type="http://schemas.openxmlformats.org/officeDocument/2006/relationships/customXml" Target="../ink/ink754.xml"/><Relationship Id="rId88" Type="http://schemas.openxmlformats.org/officeDocument/2006/relationships/image" Target="../media/image2770.emf"/><Relationship Id="rId91" Type="http://schemas.openxmlformats.org/officeDocument/2006/relationships/customXml" Target="../ink/ink758.xml"/><Relationship Id="rId96" Type="http://schemas.openxmlformats.org/officeDocument/2006/relationships/image" Target="../media/image2811.emf"/><Relationship Id="rId111" Type="http://schemas.openxmlformats.org/officeDocument/2006/relationships/customXml" Target="../ink/ink768.xml"/><Relationship Id="rId132" Type="http://schemas.openxmlformats.org/officeDocument/2006/relationships/image" Target="../media/image2990.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customXml" Target="../ink/ink720.xml"/><Relationship Id="rId23" Type="http://schemas.openxmlformats.org/officeDocument/2006/relationships/customXml" Target="../ink/ink724.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37.xml"/><Relationship Id="rId57" Type="http://schemas.openxmlformats.org/officeDocument/2006/relationships/customXml" Target="../ink/ink741.xml"/><Relationship Id="rId106" Type="http://schemas.openxmlformats.org/officeDocument/2006/relationships/image" Target="../media/image2860.emf"/><Relationship Id="rId114" Type="http://schemas.openxmlformats.org/officeDocument/2006/relationships/image" Target="../media/image2900.emf"/><Relationship Id="rId119" Type="http://schemas.openxmlformats.org/officeDocument/2006/relationships/customXml" Target="../ink/ink772.xml"/><Relationship Id="rId127" Type="http://schemas.openxmlformats.org/officeDocument/2006/relationships/customXml" Target="../ink/ink776.xml"/><Relationship Id="rId10" Type="http://schemas.openxmlformats.org/officeDocument/2006/relationships/image" Target="../media/image328.png"/><Relationship Id="rId31" Type="http://schemas.openxmlformats.org/officeDocument/2006/relationships/customXml" Target="../ink/ink728.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45.xml"/><Relationship Id="rId73" Type="http://schemas.openxmlformats.org/officeDocument/2006/relationships/customXml" Target="../ink/ink749.xml"/><Relationship Id="rId78" Type="http://schemas.openxmlformats.org/officeDocument/2006/relationships/image" Target="../media/image2720.emf"/><Relationship Id="rId81" Type="http://schemas.openxmlformats.org/officeDocument/2006/relationships/customXml" Target="../ink/ink753.xml"/><Relationship Id="rId86" Type="http://schemas.openxmlformats.org/officeDocument/2006/relationships/image" Target="../media/image2760.emf"/><Relationship Id="rId94" Type="http://schemas.openxmlformats.org/officeDocument/2006/relationships/image" Target="../media/image2800.emf"/><Relationship Id="rId99" Type="http://schemas.openxmlformats.org/officeDocument/2006/relationships/customXml" Target="../ink/ink762.xml"/><Relationship Id="rId101" Type="http://schemas.openxmlformats.org/officeDocument/2006/relationships/customXml" Target="../ink/ink763.xml"/><Relationship Id="rId122" Type="http://schemas.openxmlformats.org/officeDocument/2006/relationships/image" Target="../media/image2940.emf"/><Relationship Id="rId130" Type="http://schemas.openxmlformats.org/officeDocument/2006/relationships/image" Target="../media/image2980.emf"/><Relationship Id="rId135" Type="http://schemas.openxmlformats.org/officeDocument/2006/relationships/customXml" Target="../ink/ink780.xml"/><Relationship Id="rId4" Type="http://schemas.openxmlformats.org/officeDocument/2006/relationships/diagramLayout" Target="../diagrams/layout15.xml"/><Relationship Id="rId9" Type="http://schemas.openxmlformats.org/officeDocument/2006/relationships/image" Target="../media/image327.png"/><Relationship Id="rId13" Type="http://schemas.openxmlformats.org/officeDocument/2006/relationships/customXml" Target="../ink/ink719.xml"/><Relationship Id="rId18" Type="http://schemas.openxmlformats.org/officeDocument/2006/relationships/image" Target="../media/image2380.emf"/><Relationship Id="rId39" Type="http://schemas.openxmlformats.org/officeDocument/2006/relationships/customXml" Target="../ink/ink732.xml"/><Relationship Id="rId109" Type="http://schemas.openxmlformats.org/officeDocument/2006/relationships/customXml" Target="../ink/ink767.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40.xml"/><Relationship Id="rId76" Type="http://schemas.openxmlformats.org/officeDocument/2006/relationships/image" Target="../media/image2710.emf"/><Relationship Id="rId97" Type="http://schemas.openxmlformats.org/officeDocument/2006/relationships/customXml" Target="../ink/ink761.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75.xml"/><Relationship Id="rId7" Type="http://schemas.microsoft.com/office/2007/relationships/diagramDrawing" Target="../diagrams/drawing15.xml"/><Relationship Id="rId71" Type="http://schemas.openxmlformats.org/officeDocument/2006/relationships/customXml" Target="../ink/ink748.xml"/><Relationship Id="rId92" Type="http://schemas.openxmlformats.org/officeDocument/2006/relationships/image" Target="../media/image2790.emf"/><Relationship Id="rId2" Type="http://schemas.openxmlformats.org/officeDocument/2006/relationships/notesSlide" Target="../notesSlides/notesSlide77.xml"/><Relationship Id="rId29" Type="http://schemas.openxmlformats.org/officeDocument/2006/relationships/customXml" Target="../ink/ink727.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35.xml"/><Relationship Id="rId66" Type="http://schemas.openxmlformats.org/officeDocument/2006/relationships/image" Target="../media/image2650.emf"/><Relationship Id="rId87" Type="http://schemas.openxmlformats.org/officeDocument/2006/relationships/customXml" Target="../ink/ink756.xml"/><Relationship Id="rId110" Type="http://schemas.openxmlformats.org/officeDocument/2006/relationships/image" Target="../media/image2880.emf"/><Relationship Id="rId115" Type="http://schemas.openxmlformats.org/officeDocument/2006/relationships/customXml" Target="../ink/ink770.xml"/><Relationship Id="rId131" Type="http://schemas.openxmlformats.org/officeDocument/2006/relationships/customXml" Target="../ink/ink778.xml"/><Relationship Id="rId136" Type="http://schemas.openxmlformats.org/officeDocument/2006/relationships/image" Target="../media/image3010.emf"/><Relationship Id="rId61" Type="http://schemas.openxmlformats.org/officeDocument/2006/relationships/customXml" Target="../ink/ink743.xml"/><Relationship Id="rId82" Type="http://schemas.openxmlformats.org/officeDocument/2006/relationships/image" Target="../media/image2740.emf"/><Relationship Id="rId19" Type="http://schemas.openxmlformats.org/officeDocument/2006/relationships/customXml" Target="../ink/ink722.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30.xml"/><Relationship Id="rId56" Type="http://schemas.openxmlformats.org/officeDocument/2006/relationships/image" Target="../media/image2590.emf"/><Relationship Id="rId77" Type="http://schemas.openxmlformats.org/officeDocument/2006/relationships/customXml" Target="../ink/ink751.xml"/><Relationship Id="rId100" Type="http://schemas.openxmlformats.org/officeDocument/2006/relationships/image" Target="../media/image2830.emf"/><Relationship Id="rId105" Type="http://schemas.openxmlformats.org/officeDocument/2006/relationships/customXml" Target="../ink/ink765.xml"/><Relationship Id="rId126" Type="http://schemas.openxmlformats.org/officeDocument/2006/relationships/image" Target="../media/image2960.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customXml" Target="../ink/ink785.xml"/><Relationship Id="rId13" Type="http://schemas.openxmlformats.org/officeDocument/2006/relationships/image" Target="../media/image1350.emf"/><Relationship Id="rId18" Type="http://schemas.openxmlformats.org/officeDocument/2006/relationships/customXml" Target="../ink/ink790.xml"/><Relationship Id="rId26" Type="http://schemas.openxmlformats.org/officeDocument/2006/relationships/customXml" Target="../ink/ink794.xml"/><Relationship Id="rId3" Type="http://schemas.openxmlformats.org/officeDocument/2006/relationships/image" Target="../media/image329.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8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9.xml"/><Relationship Id="rId16" Type="http://schemas.openxmlformats.org/officeDocument/2006/relationships/customXml" Target="../ink/ink789.xml"/><Relationship Id="rId20" Type="http://schemas.openxmlformats.org/officeDocument/2006/relationships/customXml" Target="../ink/ink79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84.xml"/><Relationship Id="rId11" Type="http://schemas.openxmlformats.org/officeDocument/2006/relationships/image" Target="../media/image1340.emf"/><Relationship Id="rId24" Type="http://schemas.openxmlformats.org/officeDocument/2006/relationships/customXml" Target="../ink/ink793.xml"/><Relationship Id="rId32" Type="http://schemas.openxmlformats.org/officeDocument/2006/relationships/customXml" Target="../ink/ink79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95.xml"/><Relationship Id="rId10" Type="http://schemas.openxmlformats.org/officeDocument/2006/relationships/customXml" Target="../ink/ink78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83.xml"/><Relationship Id="rId9" Type="http://schemas.openxmlformats.org/officeDocument/2006/relationships/image" Target="../media/image1330.emf"/><Relationship Id="rId14" Type="http://schemas.openxmlformats.org/officeDocument/2006/relationships/customXml" Target="../ink/ink788.xml"/><Relationship Id="rId22" Type="http://schemas.openxmlformats.org/officeDocument/2006/relationships/customXml" Target="../ink/ink792.xml"/><Relationship Id="rId27" Type="http://schemas.openxmlformats.org/officeDocument/2006/relationships/image" Target="../media/image1420.emf"/><Relationship Id="rId30" Type="http://schemas.openxmlformats.org/officeDocument/2006/relationships/customXml" Target="../ink/ink79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800.xml"/><Relationship Id="rId13" Type="http://schemas.openxmlformats.org/officeDocument/2006/relationships/image" Target="../media/image1510.emf"/><Relationship Id="rId18" Type="http://schemas.openxmlformats.org/officeDocument/2006/relationships/customXml" Target="../ink/ink805.xml"/><Relationship Id="rId26" Type="http://schemas.openxmlformats.org/officeDocument/2006/relationships/customXml" Target="../ink/ink809.xml"/><Relationship Id="rId3" Type="http://schemas.openxmlformats.org/officeDocument/2006/relationships/image" Target="../media/image330.png"/><Relationship Id="rId21" Type="http://schemas.openxmlformats.org/officeDocument/2006/relationships/image" Target="../media/image1550.emf"/><Relationship Id="rId34" Type="http://schemas.openxmlformats.org/officeDocument/2006/relationships/customXml" Target="../ink/ink813.xml"/><Relationship Id="rId7" Type="http://schemas.openxmlformats.org/officeDocument/2006/relationships/image" Target="../media/image1480.emf"/><Relationship Id="rId12" Type="http://schemas.openxmlformats.org/officeDocument/2006/relationships/customXml" Target="../ink/ink802.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0.xml"/><Relationship Id="rId16" Type="http://schemas.openxmlformats.org/officeDocument/2006/relationships/customXml" Target="../ink/ink804.xml"/><Relationship Id="rId20" Type="http://schemas.openxmlformats.org/officeDocument/2006/relationships/customXml" Target="../ink/ink806.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99.xml"/><Relationship Id="rId11" Type="http://schemas.openxmlformats.org/officeDocument/2006/relationships/image" Target="../media/image1500.emf"/><Relationship Id="rId24" Type="http://schemas.openxmlformats.org/officeDocument/2006/relationships/customXml" Target="../ink/ink808.xml"/><Relationship Id="rId32" Type="http://schemas.openxmlformats.org/officeDocument/2006/relationships/customXml" Target="../ink/ink812.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810.xml"/><Relationship Id="rId10" Type="http://schemas.openxmlformats.org/officeDocument/2006/relationships/customXml" Target="../ink/ink801.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98.xml"/><Relationship Id="rId9" Type="http://schemas.openxmlformats.org/officeDocument/2006/relationships/image" Target="../media/image1490.emf"/><Relationship Id="rId14" Type="http://schemas.openxmlformats.org/officeDocument/2006/relationships/customXml" Target="../ink/ink803.xml"/><Relationship Id="rId22" Type="http://schemas.openxmlformats.org/officeDocument/2006/relationships/customXml" Target="../ink/ink807.xml"/><Relationship Id="rId27" Type="http://schemas.openxmlformats.org/officeDocument/2006/relationships/image" Target="../media/image1580.emf"/><Relationship Id="rId30" Type="http://schemas.openxmlformats.org/officeDocument/2006/relationships/customXml" Target="../ink/ink811.xml"/><Relationship Id="rId35" Type="http://schemas.openxmlformats.org/officeDocument/2006/relationships/image" Target="../media/image1620.emf"/></Relationships>
</file>

<file path=ppt/slides/_rels/slide8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mc:Choice xmlns:p14="http://schemas.microsoft.com/office/powerpoint/2010/main"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err="1"/>
              <a:t>PageObject</a:t>
            </a:r>
            <a:r>
              <a:rPr lang="en-US" sz="4000" dirty="0" err="1"/>
              <a:t>s</a:t>
            </a:r>
            <a:r>
              <a:rPr lang="en-US" sz="4000" dirty="0"/>
              <a:t>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39433</TotalTime>
  <Words>7137</Words>
  <Application>Microsoft Office PowerPoint</Application>
  <PresentationFormat>Widescreen</PresentationFormat>
  <Paragraphs>650</Paragraphs>
  <Slides>89</Slides>
  <Notes>89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928</cp:revision>
  <dcterms:created xsi:type="dcterms:W3CDTF">2013-12-09T01:29:59Z</dcterms:created>
  <dcterms:modified xsi:type="dcterms:W3CDTF">2018-04-22T20:16:21Z</dcterms:modified>
</cp:coreProperties>
</file>